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15" r:id="rId3"/>
    <p:sldId id="317" r:id="rId4"/>
    <p:sldId id="320" r:id="rId5"/>
    <p:sldId id="375" r:id="rId6"/>
    <p:sldId id="351" r:id="rId7"/>
    <p:sldId id="271" r:id="rId8"/>
    <p:sldId id="321" r:id="rId9"/>
    <p:sldId id="349" r:id="rId10"/>
    <p:sldId id="272" r:id="rId11"/>
    <p:sldId id="365" r:id="rId12"/>
    <p:sldId id="366" r:id="rId13"/>
    <p:sldId id="364" r:id="rId14"/>
    <p:sldId id="372" r:id="rId15"/>
    <p:sldId id="371" r:id="rId16"/>
    <p:sldId id="374" r:id="rId17"/>
    <p:sldId id="324" r:id="rId18"/>
    <p:sldId id="326" r:id="rId19"/>
    <p:sldId id="373" r:id="rId20"/>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244"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776ADDD-0AA1-7985-8AA1-3ED753301D07}"/>
              </a:ext>
            </a:extLst>
          </p:cNvPr>
          <p:cNvSpPr>
            <a:spLocks noGrp="1"/>
          </p:cNvSpPr>
          <p:nvPr>
            <p:ph type="dt" sz="half" idx="10"/>
          </p:nvPr>
        </p:nvSpPr>
        <p:spPr/>
        <p:txBody>
          <a:bodyPr/>
          <a:lstStyle>
            <a:lvl1pPr>
              <a:defRPr/>
            </a:lvl1pPr>
          </a:lstStyle>
          <a:p>
            <a:pPr>
              <a:defRPr/>
            </a:pPr>
            <a:fld id="{20F71CA0-67CE-4713-8A61-229B22D45E44}" type="datetimeFigureOut">
              <a:rPr lang="nl-NL"/>
              <a:pPr>
                <a:defRPr/>
              </a:pPr>
              <a:t>2-4-2024</a:t>
            </a:fld>
            <a:endParaRPr lang="nl-NL"/>
          </a:p>
        </p:txBody>
      </p:sp>
      <p:sp>
        <p:nvSpPr>
          <p:cNvPr id="5" name="Tijdelijke aanduiding voor voettekst 4">
            <a:extLst>
              <a:ext uri="{FF2B5EF4-FFF2-40B4-BE49-F238E27FC236}">
                <a16:creationId xmlns:a16="http://schemas.microsoft.com/office/drawing/2014/main" id="{9BF700BD-D8A9-FA71-C38C-735ACC2E2471}"/>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CAC7635C-A9DE-AFBF-ABB5-97785670ABB1}"/>
              </a:ext>
            </a:extLst>
          </p:cNvPr>
          <p:cNvSpPr>
            <a:spLocks noGrp="1"/>
          </p:cNvSpPr>
          <p:nvPr>
            <p:ph type="sldNum" sz="quarter" idx="12"/>
          </p:nvPr>
        </p:nvSpPr>
        <p:spPr/>
        <p:txBody>
          <a:bodyPr/>
          <a:lstStyle>
            <a:lvl1pPr>
              <a:defRPr/>
            </a:lvl1pPr>
          </a:lstStyle>
          <a:p>
            <a:pPr>
              <a:defRPr/>
            </a:pPr>
            <a:fld id="{8C7B42CE-71D7-4D62-84B6-056A8DB10CB7}" type="slidenum">
              <a:rPr lang="nl-NL"/>
              <a:pPr>
                <a:defRPr/>
              </a:pPr>
              <a:t>‹nr.›</a:t>
            </a:fld>
            <a:endParaRPr lang="nl-NL"/>
          </a:p>
        </p:txBody>
      </p:sp>
    </p:spTree>
    <p:extLst>
      <p:ext uri="{BB962C8B-B14F-4D97-AF65-F5344CB8AC3E}">
        <p14:creationId xmlns:p14="http://schemas.microsoft.com/office/powerpoint/2010/main" val="322505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C23917-EDB5-5571-E921-3534E14DA870}"/>
              </a:ext>
            </a:extLst>
          </p:cNvPr>
          <p:cNvSpPr>
            <a:spLocks noGrp="1"/>
          </p:cNvSpPr>
          <p:nvPr>
            <p:ph type="dt" sz="half" idx="10"/>
          </p:nvPr>
        </p:nvSpPr>
        <p:spPr/>
        <p:txBody>
          <a:bodyPr/>
          <a:lstStyle>
            <a:lvl1pPr>
              <a:defRPr/>
            </a:lvl1pPr>
          </a:lstStyle>
          <a:p>
            <a:pPr>
              <a:defRPr/>
            </a:pPr>
            <a:fld id="{5D9A21D9-EFE4-4561-9B3C-56B94B1315CC}" type="datetimeFigureOut">
              <a:rPr lang="nl-NL"/>
              <a:pPr>
                <a:defRPr/>
              </a:pPr>
              <a:t>2-4-2024</a:t>
            </a:fld>
            <a:endParaRPr lang="nl-NL"/>
          </a:p>
        </p:txBody>
      </p:sp>
      <p:sp>
        <p:nvSpPr>
          <p:cNvPr id="5" name="Tijdelijke aanduiding voor voettekst 4">
            <a:extLst>
              <a:ext uri="{FF2B5EF4-FFF2-40B4-BE49-F238E27FC236}">
                <a16:creationId xmlns:a16="http://schemas.microsoft.com/office/drawing/2014/main" id="{00BC9CFE-6637-8385-9C42-02F67C16E9F2}"/>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BEE7D00F-0C3A-E473-3DE6-535CFABE450B}"/>
              </a:ext>
            </a:extLst>
          </p:cNvPr>
          <p:cNvSpPr>
            <a:spLocks noGrp="1"/>
          </p:cNvSpPr>
          <p:nvPr>
            <p:ph type="sldNum" sz="quarter" idx="12"/>
          </p:nvPr>
        </p:nvSpPr>
        <p:spPr/>
        <p:txBody>
          <a:bodyPr/>
          <a:lstStyle>
            <a:lvl1pPr>
              <a:defRPr/>
            </a:lvl1pPr>
          </a:lstStyle>
          <a:p>
            <a:pPr>
              <a:defRPr/>
            </a:pPr>
            <a:fld id="{F29ABE9E-1B86-498F-A321-DFB739D4C4D3}" type="slidenum">
              <a:rPr lang="nl-NL"/>
              <a:pPr>
                <a:defRPr/>
              </a:pPr>
              <a:t>‹nr.›</a:t>
            </a:fld>
            <a:endParaRPr lang="nl-NL"/>
          </a:p>
        </p:txBody>
      </p:sp>
    </p:spTree>
    <p:extLst>
      <p:ext uri="{BB962C8B-B14F-4D97-AF65-F5344CB8AC3E}">
        <p14:creationId xmlns:p14="http://schemas.microsoft.com/office/powerpoint/2010/main" val="372178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DB5331-8835-186E-CE09-58324B8D9684}"/>
              </a:ext>
            </a:extLst>
          </p:cNvPr>
          <p:cNvSpPr>
            <a:spLocks noGrp="1"/>
          </p:cNvSpPr>
          <p:nvPr>
            <p:ph type="dt" sz="half" idx="10"/>
          </p:nvPr>
        </p:nvSpPr>
        <p:spPr/>
        <p:txBody>
          <a:bodyPr/>
          <a:lstStyle>
            <a:lvl1pPr>
              <a:defRPr/>
            </a:lvl1pPr>
          </a:lstStyle>
          <a:p>
            <a:pPr>
              <a:defRPr/>
            </a:pPr>
            <a:fld id="{DD0A2AC0-5030-43AE-B1E4-EB55CE2A6DA4}" type="datetimeFigureOut">
              <a:rPr lang="nl-NL"/>
              <a:pPr>
                <a:defRPr/>
              </a:pPr>
              <a:t>2-4-2024</a:t>
            </a:fld>
            <a:endParaRPr lang="nl-NL"/>
          </a:p>
        </p:txBody>
      </p:sp>
      <p:sp>
        <p:nvSpPr>
          <p:cNvPr id="5" name="Tijdelijke aanduiding voor voettekst 4">
            <a:extLst>
              <a:ext uri="{FF2B5EF4-FFF2-40B4-BE49-F238E27FC236}">
                <a16:creationId xmlns:a16="http://schemas.microsoft.com/office/drawing/2014/main" id="{26C94A4E-2A02-E21E-49E3-DECCC82ABF16}"/>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6E5287CC-174E-3B30-997B-A54FD3A0F8B1}"/>
              </a:ext>
            </a:extLst>
          </p:cNvPr>
          <p:cNvSpPr>
            <a:spLocks noGrp="1"/>
          </p:cNvSpPr>
          <p:nvPr>
            <p:ph type="sldNum" sz="quarter" idx="12"/>
          </p:nvPr>
        </p:nvSpPr>
        <p:spPr/>
        <p:txBody>
          <a:bodyPr/>
          <a:lstStyle>
            <a:lvl1pPr>
              <a:defRPr/>
            </a:lvl1pPr>
          </a:lstStyle>
          <a:p>
            <a:pPr>
              <a:defRPr/>
            </a:pPr>
            <a:fld id="{F7A17053-72AE-48B7-A20B-0B91BBE67D0A}" type="slidenum">
              <a:rPr lang="nl-NL"/>
              <a:pPr>
                <a:defRPr/>
              </a:pPr>
              <a:t>‹nr.›</a:t>
            </a:fld>
            <a:endParaRPr lang="nl-NL"/>
          </a:p>
        </p:txBody>
      </p:sp>
    </p:spTree>
    <p:extLst>
      <p:ext uri="{BB962C8B-B14F-4D97-AF65-F5344CB8AC3E}">
        <p14:creationId xmlns:p14="http://schemas.microsoft.com/office/powerpoint/2010/main" val="41075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FB734D-1E46-AE2E-FC4B-DA539C7533B7}"/>
              </a:ext>
            </a:extLst>
          </p:cNvPr>
          <p:cNvSpPr>
            <a:spLocks noGrp="1"/>
          </p:cNvSpPr>
          <p:nvPr>
            <p:ph type="dt" sz="half" idx="10"/>
          </p:nvPr>
        </p:nvSpPr>
        <p:spPr/>
        <p:txBody>
          <a:bodyPr/>
          <a:lstStyle>
            <a:lvl1pPr>
              <a:defRPr/>
            </a:lvl1pPr>
          </a:lstStyle>
          <a:p>
            <a:pPr>
              <a:defRPr/>
            </a:pPr>
            <a:fld id="{289A997D-3306-4972-9DA4-B42C2502B755}" type="datetimeFigureOut">
              <a:rPr lang="nl-NL"/>
              <a:pPr>
                <a:defRPr/>
              </a:pPr>
              <a:t>2-4-2024</a:t>
            </a:fld>
            <a:endParaRPr lang="nl-NL"/>
          </a:p>
        </p:txBody>
      </p:sp>
      <p:sp>
        <p:nvSpPr>
          <p:cNvPr id="5" name="Tijdelijke aanduiding voor voettekst 4">
            <a:extLst>
              <a:ext uri="{FF2B5EF4-FFF2-40B4-BE49-F238E27FC236}">
                <a16:creationId xmlns:a16="http://schemas.microsoft.com/office/drawing/2014/main" id="{06D4B16F-BA92-9ED2-0666-4C71E8BFC7C8}"/>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67077147-A99E-AF68-42DA-CE8A90AC8C3C}"/>
              </a:ext>
            </a:extLst>
          </p:cNvPr>
          <p:cNvSpPr>
            <a:spLocks noGrp="1"/>
          </p:cNvSpPr>
          <p:nvPr>
            <p:ph type="sldNum" sz="quarter" idx="12"/>
          </p:nvPr>
        </p:nvSpPr>
        <p:spPr/>
        <p:txBody>
          <a:bodyPr/>
          <a:lstStyle>
            <a:lvl1pPr>
              <a:defRPr/>
            </a:lvl1pPr>
          </a:lstStyle>
          <a:p>
            <a:pPr>
              <a:defRPr/>
            </a:pPr>
            <a:fld id="{DE35BEE3-921A-47EA-8861-0BEA2E38BC60}" type="slidenum">
              <a:rPr lang="nl-NL"/>
              <a:pPr>
                <a:defRPr/>
              </a:pPr>
              <a:t>‹nr.›</a:t>
            </a:fld>
            <a:endParaRPr lang="nl-NL"/>
          </a:p>
        </p:txBody>
      </p:sp>
    </p:spTree>
    <p:extLst>
      <p:ext uri="{BB962C8B-B14F-4D97-AF65-F5344CB8AC3E}">
        <p14:creationId xmlns:p14="http://schemas.microsoft.com/office/powerpoint/2010/main" val="252700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9D63790-D273-F21F-93A8-35C714DCF5FF}"/>
              </a:ext>
            </a:extLst>
          </p:cNvPr>
          <p:cNvSpPr>
            <a:spLocks noGrp="1"/>
          </p:cNvSpPr>
          <p:nvPr>
            <p:ph type="dt" sz="half" idx="10"/>
          </p:nvPr>
        </p:nvSpPr>
        <p:spPr/>
        <p:txBody>
          <a:bodyPr/>
          <a:lstStyle>
            <a:lvl1pPr>
              <a:defRPr/>
            </a:lvl1pPr>
          </a:lstStyle>
          <a:p>
            <a:pPr>
              <a:defRPr/>
            </a:pPr>
            <a:fld id="{9FEE8F82-51DE-488E-9D24-341631199A28}" type="datetimeFigureOut">
              <a:rPr lang="nl-NL"/>
              <a:pPr>
                <a:defRPr/>
              </a:pPr>
              <a:t>2-4-2024</a:t>
            </a:fld>
            <a:endParaRPr lang="nl-NL"/>
          </a:p>
        </p:txBody>
      </p:sp>
      <p:sp>
        <p:nvSpPr>
          <p:cNvPr id="5" name="Tijdelijke aanduiding voor voettekst 4">
            <a:extLst>
              <a:ext uri="{FF2B5EF4-FFF2-40B4-BE49-F238E27FC236}">
                <a16:creationId xmlns:a16="http://schemas.microsoft.com/office/drawing/2014/main" id="{13F343CE-A55F-45AE-ECA5-3666FD1EE57B}"/>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E1D577D-4967-4E30-21D0-408FE387E11E}"/>
              </a:ext>
            </a:extLst>
          </p:cNvPr>
          <p:cNvSpPr>
            <a:spLocks noGrp="1"/>
          </p:cNvSpPr>
          <p:nvPr>
            <p:ph type="sldNum" sz="quarter" idx="12"/>
          </p:nvPr>
        </p:nvSpPr>
        <p:spPr/>
        <p:txBody>
          <a:bodyPr/>
          <a:lstStyle>
            <a:lvl1pPr>
              <a:defRPr/>
            </a:lvl1pPr>
          </a:lstStyle>
          <a:p>
            <a:pPr>
              <a:defRPr/>
            </a:pPr>
            <a:fld id="{E9E75960-9EC8-4669-BF13-EC7A6E2FCD85}" type="slidenum">
              <a:rPr lang="nl-NL"/>
              <a:pPr>
                <a:defRPr/>
              </a:pPr>
              <a:t>‹nr.›</a:t>
            </a:fld>
            <a:endParaRPr lang="nl-NL"/>
          </a:p>
        </p:txBody>
      </p:sp>
    </p:spTree>
    <p:extLst>
      <p:ext uri="{BB962C8B-B14F-4D97-AF65-F5344CB8AC3E}">
        <p14:creationId xmlns:p14="http://schemas.microsoft.com/office/powerpoint/2010/main" val="253737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2A706A18-C83A-E738-3951-C6901B2F2706}"/>
              </a:ext>
            </a:extLst>
          </p:cNvPr>
          <p:cNvSpPr>
            <a:spLocks noGrp="1"/>
          </p:cNvSpPr>
          <p:nvPr>
            <p:ph type="dt" sz="half" idx="10"/>
          </p:nvPr>
        </p:nvSpPr>
        <p:spPr/>
        <p:txBody>
          <a:bodyPr/>
          <a:lstStyle>
            <a:lvl1pPr>
              <a:defRPr/>
            </a:lvl1pPr>
          </a:lstStyle>
          <a:p>
            <a:pPr>
              <a:defRPr/>
            </a:pPr>
            <a:fld id="{B6D2E7BE-24D1-4B08-8A2B-16114268119A}" type="datetimeFigureOut">
              <a:rPr lang="nl-NL"/>
              <a:pPr>
                <a:defRPr/>
              </a:pPr>
              <a:t>2-4-2024</a:t>
            </a:fld>
            <a:endParaRPr lang="nl-NL"/>
          </a:p>
        </p:txBody>
      </p:sp>
      <p:sp>
        <p:nvSpPr>
          <p:cNvPr id="6" name="Tijdelijke aanduiding voor voettekst 4">
            <a:extLst>
              <a:ext uri="{FF2B5EF4-FFF2-40B4-BE49-F238E27FC236}">
                <a16:creationId xmlns:a16="http://schemas.microsoft.com/office/drawing/2014/main" id="{EF21E3C4-4477-9752-130E-55DD4830CCD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970725F-64B9-A998-E519-68A647B764A1}"/>
              </a:ext>
            </a:extLst>
          </p:cNvPr>
          <p:cNvSpPr>
            <a:spLocks noGrp="1"/>
          </p:cNvSpPr>
          <p:nvPr>
            <p:ph type="sldNum" sz="quarter" idx="12"/>
          </p:nvPr>
        </p:nvSpPr>
        <p:spPr/>
        <p:txBody>
          <a:bodyPr/>
          <a:lstStyle>
            <a:lvl1pPr>
              <a:defRPr/>
            </a:lvl1pPr>
          </a:lstStyle>
          <a:p>
            <a:pPr>
              <a:defRPr/>
            </a:pPr>
            <a:fld id="{90863FBE-3809-47D6-B5F6-F1DD79D7B3D7}" type="slidenum">
              <a:rPr lang="nl-NL"/>
              <a:pPr>
                <a:defRPr/>
              </a:pPr>
              <a:t>‹nr.›</a:t>
            </a:fld>
            <a:endParaRPr lang="nl-NL"/>
          </a:p>
        </p:txBody>
      </p:sp>
    </p:spTree>
    <p:extLst>
      <p:ext uri="{BB962C8B-B14F-4D97-AF65-F5344CB8AC3E}">
        <p14:creationId xmlns:p14="http://schemas.microsoft.com/office/powerpoint/2010/main" val="24406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8A65358A-5928-DF1D-E2B4-F14C82A981CE}"/>
              </a:ext>
            </a:extLst>
          </p:cNvPr>
          <p:cNvSpPr>
            <a:spLocks noGrp="1"/>
          </p:cNvSpPr>
          <p:nvPr>
            <p:ph type="dt" sz="half" idx="10"/>
          </p:nvPr>
        </p:nvSpPr>
        <p:spPr/>
        <p:txBody>
          <a:bodyPr/>
          <a:lstStyle>
            <a:lvl1pPr>
              <a:defRPr/>
            </a:lvl1pPr>
          </a:lstStyle>
          <a:p>
            <a:pPr>
              <a:defRPr/>
            </a:pPr>
            <a:fld id="{B9D60EC3-D527-4829-A564-D699195F5F50}" type="datetimeFigureOut">
              <a:rPr lang="nl-NL"/>
              <a:pPr>
                <a:defRPr/>
              </a:pPr>
              <a:t>2-4-2024</a:t>
            </a:fld>
            <a:endParaRPr lang="nl-NL"/>
          </a:p>
        </p:txBody>
      </p:sp>
      <p:sp>
        <p:nvSpPr>
          <p:cNvPr id="8" name="Tijdelijke aanduiding voor voettekst 4">
            <a:extLst>
              <a:ext uri="{FF2B5EF4-FFF2-40B4-BE49-F238E27FC236}">
                <a16:creationId xmlns:a16="http://schemas.microsoft.com/office/drawing/2014/main" id="{44BF421A-071A-67B5-5F69-71E100EAF8BC}"/>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C8DA7C36-0C6A-7DD1-E0E3-65094ED89ADD}"/>
              </a:ext>
            </a:extLst>
          </p:cNvPr>
          <p:cNvSpPr>
            <a:spLocks noGrp="1"/>
          </p:cNvSpPr>
          <p:nvPr>
            <p:ph type="sldNum" sz="quarter" idx="12"/>
          </p:nvPr>
        </p:nvSpPr>
        <p:spPr/>
        <p:txBody>
          <a:bodyPr/>
          <a:lstStyle>
            <a:lvl1pPr>
              <a:defRPr/>
            </a:lvl1pPr>
          </a:lstStyle>
          <a:p>
            <a:pPr>
              <a:defRPr/>
            </a:pPr>
            <a:fld id="{EC5FE231-1CDF-43EB-BAEF-106D9AE44E7D}" type="slidenum">
              <a:rPr lang="nl-NL"/>
              <a:pPr>
                <a:defRPr/>
              </a:pPr>
              <a:t>‹nr.›</a:t>
            </a:fld>
            <a:endParaRPr lang="nl-NL"/>
          </a:p>
        </p:txBody>
      </p:sp>
    </p:spTree>
    <p:extLst>
      <p:ext uri="{BB962C8B-B14F-4D97-AF65-F5344CB8AC3E}">
        <p14:creationId xmlns:p14="http://schemas.microsoft.com/office/powerpoint/2010/main" val="280290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3">
            <a:extLst>
              <a:ext uri="{FF2B5EF4-FFF2-40B4-BE49-F238E27FC236}">
                <a16:creationId xmlns:a16="http://schemas.microsoft.com/office/drawing/2014/main" id="{4C2EEECE-D0C3-A949-CDED-AABE48B97EC1}"/>
              </a:ext>
            </a:extLst>
          </p:cNvPr>
          <p:cNvSpPr>
            <a:spLocks noGrp="1"/>
          </p:cNvSpPr>
          <p:nvPr>
            <p:ph type="dt" sz="half" idx="10"/>
          </p:nvPr>
        </p:nvSpPr>
        <p:spPr/>
        <p:txBody>
          <a:bodyPr/>
          <a:lstStyle>
            <a:lvl1pPr>
              <a:defRPr/>
            </a:lvl1pPr>
          </a:lstStyle>
          <a:p>
            <a:pPr>
              <a:defRPr/>
            </a:pPr>
            <a:fld id="{3521DFA1-BC10-4C28-888C-19408C5F1592}" type="datetimeFigureOut">
              <a:rPr lang="nl-NL"/>
              <a:pPr>
                <a:defRPr/>
              </a:pPr>
              <a:t>2-4-2024</a:t>
            </a:fld>
            <a:endParaRPr lang="nl-NL"/>
          </a:p>
        </p:txBody>
      </p:sp>
      <p:sp>
        <p:nvSpPr>
          <p:cNvPr id="4" name="Tijdelijke aanduiding voor voettekst 4">
            <a:extLst>
              <a:ext uri="{FF2B5EF4-FFF2-40B4-BE49-F238E27FC236}">
                <a16:creationId xmlns:a16="http://schemas.microsoft.com/office/drawing/2014/main" id="{FCDC176A-AAB3-3890-AA44-12145951B59F}"/>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ECEB4441-86DA-87D0-2660-F6841B13B688}"/>
              </a:ext>
            </a:extLst>
          </p:cNvPr>
          <p:cNvSpPr>
            <a:spLocks noGrp="1"/>
          </p:cNvSpPr>
          <p:nvPr>
            <p:ph type="sldNum" sz="quarter" idx="12"/>
          </p:nvPr>
        </p:nvSpPr>
        <p:spPr/>
        <p:txBody>
          <a:bodyPr/>
          <a:lstStyle>
            <a:lvl1pPr>
              <a:defRPr/>
            </a:lvl1pPr>
          </a:lstStyle>
          <a:p>
            <a:pPr>
              <a:defRPr/>
            </a:pPr>
            <a:fld id="{E0D53ACE-3A6B-4754-BA85-2E12119D0140}" type="slidenum">
              <a:rPr lang="nl-NL"/>
              <a:pPr>
                <a:defRPr/>
              </a:pPr>
              <a:t>‹nr.›</a:t>
            </a:fld>
            <a:endParaRPr lang="nl-NL"/>
          </a:p>
        </p:txBody>
      </p:sp>
    </p:spTree>
    <p:extLst>
      <p:ext uri="{BB962C8B-B14F-4D97-AF65-F5344CB8AC3E}">
        <p14:creationId xmlns:p14="http://schemas.microsoft.com/office/powerpoint/2010/main" val="72925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A66BE3A3-86B1-75B1-7AAA-8B074EBEB998}"/>
              </a:ext>
            </a:extLst>
          </p:cNvPr>
          <p:cNvSpPr>
            <a:spLocks noGrp="1"/>
          </p:cNvSpPr>
          <p:nvPr>
            <p:ph type="dt" sz="half" idx="10"/>
          </p:nvPr>
        </p:nvSpPr>
        <p:spPr/>
        <p:txBody>
          <a:bodyPr/>
          <a:lstStyle>
            <a:lvl1pPr>
              <a:defRPr/>
            </a:lvl1pPr>
          </a:lstStyle>
          <a:p>
            <a:pPr>
              <a:defRPr/>
            </a:pPr>
            <a:fld id="{67EF78B9-CFD9-401F-9E94-0992B6A6969C}" type="datetimeFigureOut">
              <a:rPr lang="nl-NL"/>
              <a:pPr>
                <a:defRPr/>
              </a:pPr>
              <a:t>2-4-2024</a:t>
            </a:fld>
            <a:endParaRPr lang="nl-NL"/>
          </a:p>
        </p:txBody>
      </p:sp>
      <p:sp>
        <p:nvSpPr>
          <p:cNvPr id="3" name="Tijdelijke aanduiding voor voettekst 4">
            <a:extLst>
              <a:ext uri="{FF2B5EF4-FFF2-40B4-BE49-F238E27FC236}">
                <a16:creationId xmlns:a16="http://schemas.microsoft.com/office/drawing/2014/main" id="{D57908D7-699B-01D6-08F6-771DF24603B7}"/>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09A9AF91-9605-93E4-8ED5-C29D7DA85482}"/>
              </a:ext>
            </a:extLst>
          </p:cNvPr>
          <p:cNvSpPr>
            <a:spLocks noGrp="1"/>
          </p:cNvSpPr>
          <p:nvPr>
            <p:ph type="sldNum" sz="quarter" idx="12"/>
          </p:nvPr>
        </p:nvSpPr>
        <p:spPr/>
        <p:txBody>
          <a:bodyPr/>
          <a:lstStyle>
            <a:lvl1pPr>
              <a:defRPr/>
            </a:lvl1pPr>
          </a:lstStyle>
          <a:p>
            <a:pPr>
              <a:defRPr/>
            </a:pPr>
            <a:fld id="{A2DD5D85-13F3-4D5A-8B3E-BB933572902A}" type="slidenum">
              <a:rPr lang="nl-NL"/>
              <a:pPr>
                <a:defRPr/>
              </a:pPr>
              <a:t>‹nr.›</a:t>
            </a:fld>
            <a:endParaRPr lang="nl-NL"/>
          </a:p>
        </p:txBody>
      </p:sp>
    </p:spTree>
    <p:extLst>
      <p:ext uri="{BB962C8B-B14F-4D97-AF65-F5344CB8AC3E}">
        <p14:creationId xmlns:p14="http://schemas.microsoft.com/office/powerpoint/2010/main" val="25123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730B6BA0-E382-277F-55BB-B4D41BE80A68}"/>
              </a:ext>
            </a:extLst>
          </p:cNvPr>
          <p:cNvSpPr>
            <a:spLocks noGrp="1"/>
          </p:cNvSpPr>
          <p:nvPr>
            <p:ph type="dt" sz="half" idx="10"/>
          </p:nvPr>
        </p:nvSpPr>
        <p:spPr/>
        <p:txBody>
          <a:bodyPr/>
          <a:lstStyle>
            <a:lvl1pPr>
              <a:defRPr/>
            </a:lvl1pPr>
          </a:lstStyle>
          <a:p>
            <a:pPr>
              <a:defRPr/>
            </a:pPr>
            <a:fld id="{EBA6DAF1-6ED4-4584-81DE-E4041E947D39}" type="datetimeFigureOut">
              <a:rPr lang="nl-NL"/>
              <a:pPr>
                <a:defRPr/>
              </a:pPr>
              <a:t>2-4-2024</a:t>
            </a:fld>
            <a:endParaRPr lang="nl-NL"/>
          </a:p>
        </p:txBody>
      </p:sp>
      <p:sp>
        <p:nvSpPr>
          <p:cNvPr id="6" name="Tijdelijke aanduiding voor voettekst 4">
            <a:extLst>
              <a:ext uri="{FF2B5EF4-FFF2-40B4-BE49-F238E27FC236}">
                <a16:creationId xmlns:a16="http://schemas.microsoft.com/office/drawing/2014/main" id="{621F8385-880A-826A-18EC-97776C36524B}"/>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7709733D-0590-F08D-16A2-9B4C000CCAAB}"/>
              </a:ext>
            </a:extLst>
          </p:cNvPr>
          <p:cNvSpPr>
            <a:spLocks noGrp="1"/>
          </p:cNvSpPr>
          <p:nvPr>
            <p:ph type="sldNum" sz="quarter" idx="12"/>
          </p:nvPr>
        </p:nvSpPr>
        <p:spPr/>
        <p:txBody>
          <a:bodyPr/>
          <a:lstStyle>
            <a:lvl1pPr>
              <a:defRPr/>
            </a:lvl1pPr>
          </a:lstStyle>
          <a:p>
            <a:pPr>
              <a:defRPr/>
            </a:pPr>
            <a:fld id="{786F95F4-FFDF-4E3C-9BB4-3046FCFC6D21}" type="slidenum">
              <a:rPr lang="nl-NL"/>
              <a:pPr>
                <a:defRPr/>
              </a:pPr>
              <a:t>‹nr.›</a:t>
            </a:fld>
            <a:endParaRPr lang="nl-NL"/>
          </a:p>
        </p:txBody>
      </p:sp>
    </p:spTree>
    <p:extLst>
      <p:ext uri="{BB962C8B-B14F-4D97-AF65-F5344CB8AC3E}">
        <p14:creationId xmlns:p14="http://schemas.microsoft.com/office/powerpoint/2010/main" val="326120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7496FF64-886C-7863-F78E-9D35D25E140F}"/>
              </a:ext>
            </a:extLst>
          </p:cNvPr>
          <p:cNvSpPr>
            <a:spLocks noGrp="1"/>
          </p:cNvSpPr>
          <p:nvPr>
            <p:ph type="dt" sz="half" idx="10"/>
          </p:nvPr>
        </p:nvSpPr>
        <p:spPr/>
        <p:txBody>
          <a:bodyPr/>
          <a:lstStyle>
            <a:lvl1pPr>
              <a:defRPr/>
            </a:lvl1pPr>
          </a:lstStyle>
          <a:p>
            <a:pPr>
              <a:defRPr/>
            </a:pPr>
            <a:fld id="{2E969911-F0BB-474A-A5B1-52F97D1AEA14}" type="datetimeFigureOut">
              <a:rPr lang="nl-NL"/>
              <a:pPr>
                <a:defRPr/>
              </a:pPr>
              <a:t>2-4-2024</a:t>
            </a:fld>
            <a:endParaRPr lang="nl-NL"/>
          </a:p>
        </p:txBody>
      </p:sp>
      <p:sp>
        <p:nvSpPr>
          <p:cNvPr id="6" name="Tijdelijke aanduiding voor voettekst 4">
            <a:extLst>
              <a:ext uri="{FF2B5EF4-FFF2-40B4-BE49-F238E27FC236}">
                <a16:creationId xmlns:a16="http://schemas.microsoft.com/office/drawing/2014/main" id="{963D6C8B-25A8-AEA0-426E-F1BB54AEE1B4}"/>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051138E3-A2A5-2651-4127-27FFFC9B65BF}"/>
              </a:ext>
            </a:extLst>
          </p:cNvPr>
          <p:cNvSpPr>
            <a:spLocks noGrp="1"/>
          </p:cNvSpPr>
          <p:nvPr>
            <p:ph type="sldNum" sz="quarter" idx="12"/>
          </p:nvPr>
        </p:nvSpPr>
        <p:spPr/>
        <p:txBody>
          <a:bodyPr/>
          <a:lstStyle>
            <a:lvl1pPr>
              <a:defRPr/>
            </a:lvl1pPr>
          </a:lstStyle>
          <a:p>
            <a:pPr>
              <a:defRPr/>
            </a:pPr>
            <a:fld id="{F0A156C6-A259-4ED4-88CF-CBE3BDCAB969}" type="slidenum">
              <a:rPr lang="nl-NL"/>
              <a:pPr>
                <a:defRPr/>
              </a:pPr>
              <a:t>‹nr.›</a:t>
            </a:fld>
            <a:endParaRPr lang="nl-NL"/>
          </a:p>
        </p:txBody>
      </p:sp>
    </p:spTree>
    <p:extLst>
      <p:ext uri="{BB962C8B-B14F-4D97-AF65-F5344CB8AC3E}">
        <p14:creationId xmlns:p14="http://schemas.microsoft.com/office/powerpoint/2010/main" val="271199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F28CCAF7-F11D-CEC4-B158-BF3528C8C7C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1C5A7D02-814E-6D64-A241-FB61CB6B8DE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A6CBC798-67F2-51A1-9C42-881C28A1F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842D5DF-CFE4-4B53-919A-7AFFAA336B01}" type="datetimeFigureOut">
              <a:rPr lang="nl-NL"/>
              <a:pPr>
                <a:defRPr/>
              </a:pPr>
              <a:t>2-4-2024</a:t>
            </a:fld>
            <a:endParaRPr lang="nl-NL"/>
          </a:p>
        </p:txBody>
      </p:sp>
      <p:sp>
        <p:nvSpPr>
          <p:cNvPr id="5" name="Tijdelijke aanduiding voor voettekst 4">
            <a:extLst>
              <a:ext uri="{FF2B5EF4-FFF2-40B4-BE49-F238E27FC236}">
                <a16:creationId xmlns:a16="http://schemas.microsoft.com/office/drawing/2014/main" id="{43D4E7E6-BE8D-BE59-D024-262C29E41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56806699-5A97-5A57-94A0-F858D96E4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51EB316-95B2-456A-A7FA-5D675BCF6656}"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a:extLst>
              <a:ext uri="{FF2B5EF4-FFF2-40B4-BE49-F238E27FC236}">
                <a16:creationId xmlns:a16="http://schemas.microsoft.com/office/drawing/2014/main" id="{84A97B7A-7BDF-C64C-EA79-414B84EA7301}"/>
              </a:ext>
            </a:extLst>
          </p:cNvPr>
          <p:cNvSpPr>
            <a:spLocks noGrp="1" noChangeArrowheads="1"/>
          </p:cNvSpPr>
          <p:nvPr>
            <p:ph type="title"/>
          </p:nvPr>
        </p:nvSpPr>
        <p:spPr>
          <a:xfrm>
            <a:off x="735013" y="2766219"/>
            <a:ext cx="10515600" cy="1325562"/>
          </a:xfrm>
        </p:spPr>
        <p:txBody>
          <a:bodyPr/>
          <a:lstStyle/>
          <a:p>
            <a:pPr algn="ctr" eaLnBrk="1" hangingPunct="1"/>
            <a:r>
              <a:rPr lang="nl-NL" altLang="nl-NL" sz="7200" b="1" dirty="0">
                <a:solidFill>
                  <a:srgbClr val="00B050"/>
                </a:solidFill>
              </a:rPr>
              <a:t>Periode scheikunde klas 7</a:t>
            </a:r>
            <a:br>
              <a:rPr lang="nl-NL" altLang="nl-NL" sz="7200" b="1" dirty="0">
                <a:solidFill>
                  <a:srgbClr val="00B050"/>
                </a:solidFill>
              </a:rPr>
            </a:br>
            <a:br>
              <a:rPr lang="nl-NL" altLang="nl-NL" sz="7200" b="1" dirty="0">
                <a:solidFill>
                  <a:srgbClr val="00B050"/>
                </a:solidFill>
              </a:rPr>
            </a:br>
            <a:r>
              <a:rPr lang="nl-NL" altLang="nl-NL" sz="7200" b="1" dirty="0">
                <a:solidFill>
                  <a:srgbClr val="00B050"/>
                </a:solidFill>
              </a:rPr>
              <a:t>Week 2 </a:t>
            </a:r>
            <a:br>
              <a:rPr lang="nl-NL" altLang="nl-NL" sz="7200" b="1" dirty="0">
                <a:solidFill>
                  <a:srgbClr val="00B050"/>
                </a:solidFill>
              </a:rPr>
            </a:br>
            <a:br>
              <a:rPr lang="nl-NL" altLang="nl-NL" sz="7200" b="1" dirty="0">
                <a:solidFill>
                  <a:srgbClr val="00B050"/>
                </a:solidFill>
              </a:rPr>
            </a:br>
            <a:r>
              <a:rPr lang="nl-NL" altLang="nl-NL" sz="3600" b="1" dirty="0">
                <a:solidFill>
                  <a:srgbClr val="00B050"/>
                </a:solidFill>
              </a:rPr>
              <a:t>(Versie 20240402)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40FBBF8C-FC18-3614-2B73-5E5EC2154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6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a:extLst>
              <a:ext uri="{FF2B5EF4-FFF2-40B4-BE49-F238E27FC236}">
                <a16:creationId xmlns:a16="http://schemas.microsoft.com/office/drawing/2014/main" id="{33FE7AC2-1DE7-7151-3596-DFB7B6A629F9}"/>
              </a:ext>
            </a:extLst>
          </p:cNvPr>
          <p:cNvSpPr txBox="1">
            <a:spLocks noChangeArrowheads="1"/>
          </p:cNvSpPr>
          <p:nvPr/>
        </p:nvSpPr>
        <p:spPr bwMode="auto">
          <a:xfrm>
            <a:off x="2135188" y="6597650"/>
            <a:ext cx="820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l-NL" altLang="nl-NL" sz="2400" b="1">
                <a:latin typeface="Arial" panose="020B0604020202020204" pitchFamily="34" charset="0"/>
                <a:cs typeface="Arial" panose="020B0604020202020204" pitchFamily="34" charset="0"/>
              </a:rPr>
              <a:t>Proef 11, “Rodekoolsap practicum”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CCF57EF7-065B-39B7-42F2-B425D0DCFF57}"/>
              </a:ext>
            </a:extLst>
          </p:cNvPr>
          <p:cNvSpPr txBox="1">
            <a:spLocks noChangeArrowheads="1"/>
          </p:cNvSpPr>
          <p:nvPr/>
        </p:nvSpPr>
        <p:spPr bwMode="auto">
          <a:xfrm>
            <a:off x="1524000" y="188913"/>
            <a:ext cx="91440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000" b="1">
                <a:solidFill>
                  <a:schemeClr val="bg1"/>
                </a:solidFill>
                <a:latin typeface="Arial" panose="020B0604020202020204" pitchFamily="34" charset="0"/>
                <a:cs typeface="Arial" panose="020B0604020202020204" pitchFamily="34" charset="0"/>
              </a:rPr>
              <a:t>Aarde</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Van massieve kern tot woestijn met zand</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Van bergen vol mineralen, dalen en grasland</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Alle levende natuur op de aarde rond.</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Van al die vruchtbare massa eten we </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Dagelijks en blijven gezond!</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						Marthy</a:t>
            </a:r>
          </a:p>
          <a:p>
            <a:pPr eaLnBrk="1" hangingPunct="1">
              <a:lnSpc>
                <a:spcPct val="100000"/>
              </a:lnSpc>
              <a:spcBef>
                <a:spcPct val="0"/>
              </a:spcBef>
              <a:buFontTx/>
              <a:buNone/>
            </a:pPr>
            <a:r>
              <a:rPr lang="nl-NL" altLang="nl-NL" sz="2000" b="1">
                <a:solidFill>
                  <a:schemeClr val="bg1"/>
                </a:solidFill>
                <a:latin typeface="Arial" panose="020B0604020202020204" pitchFamily="34" charset="0"/>
                <a:cs typeface="Arial" panose="020B0604020202020204" pitchFamily="34" charset="0"/>
              </a:rPr>
              <a:t>Water</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Het schuimende water</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Dat zo nutteloos lijkt</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De zee in de verste verte</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Waar je naar kijkt</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Het water, dat de planten besproeit</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Keer op keer</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Dat vinden wij al geen </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Wonder meer.</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Maar zonder water zouden wij niet leven</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En zouden bomen en planten het begeven</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Water, water van de zee</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Dat neemt ons met zich mee</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						Anibor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DA3E898D-D909-3701-9C7B-4918E129F6BD}"/>
              </a:ext>
            </a:extLst>
          </p:cNvPr>
          <p:cNvSpPr txBox="1">
            <a:spLocks noChangeArrowheads="1"/>
          </p:cNvSpPr>
          <p:nvPr/>
        </p:nvSpPr>
        <p:spPr bwMode="auto">
          <a:xfrm>
            <a:off x="1524000" y="260350"/>
            <a:ext cx="7885113"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000" b="1">
                <a:solidFill>
                  <a:schemeClr val="bg1"/>
                </a:solidFill>
                <a:latin typeface="Arial" panose="020B0604020202020204" pitchFamily="34" charset="0"/>
                <a:cs typeface="Arial" panose="020B0604020202020204" pitchFamily="34" charset="0"/>
              </a:rPr>
              <a:t>Lucht</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Lucht, om ons heen waait het</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Van windstil tot stoere storm</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Bomen wiegen heen en weer</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Zij geven ons zuurstof</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Telkens weer</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Kijk daar vliegt een luchtballon</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Vol met lucht, op naar de zon</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Lucht geeft ons leven</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En zal dat altijd blijven geven</a:t>
            </a:r>
          </a:p>
          <a:p>
            <a:pPr eaLnBrk="1" hangingPunct="1">
              <a:lnSpc>
                <a:spcPct val="100000"/>
              </a:lnSpc>
              <a:spcBef>
                <a:spcPct val="0"/>
              </a:spcBef>
              <a:buFontTx/>
              <a:buNone/>
            </a:pPr>
            <a:endParaRPr lang="nl-NL" altLang="nl-NL" sz="20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					Laura </a:t>
            </a:r>
          </a:p>
          <a:p>
            <a:pPr eaLnBrk="1" hangingPunct="1">
              <a:lnSpc>
                <a:spcPct val="100000"/>
              </a:lnSpc>
              <a:spcBef>
                <a:spcPct val="0"/>
              </a:spcBef>
              <a:buFontTx/>
              <a:buNone/>
            </a:pPr>
            <a:r>
              <a:rPr lang="nl-NL" altLang="nl-NL" sz="2000" b="1">
                <a:solidFill>
                  <a:schemeClr val="bg1"/>
                </a:solidFill>
                <a:latin typeface="Arial" panose="020B0604020202020204" pitchFamily="34" charset="0"/>
                <a:cs typeface="Arial" panose="020B0604020202020204" pitchFamily="34" charset="0"/>
              </a:rPr>
              <a:t>Vuur!</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Flakkerende vlammen</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Vonken vliegen ver in ‘t rond</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Voor niets en niemand bang</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Brandend verlangen</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Voor iets wat ik wil</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De vlam in mij blijft altijd branden</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De vlam in mij is nooit stil.</a:t>
            </a:r>
          </a:p>
          <a:p>
            <a:pPr eaLnBrk="1" hangingPunct="1">
              <a:lnSpc>
                <a:spcPct val="100000"/>
              </a:lnSpc>
              <a:spcBef>
                <a:spcPct val="0"/>
              </a:spcBef>
              <a:buFontTx/>
              <a:buNone/>
            </a:pPr>
            <a:r>
              <a:rPr lang="nl-NL" altLang="nl-NL" sz="2000">
                <a:solidFill>
                  <a:schemeClr val="bg1"/>
                </a:solidFill>
                <a:latin typeface="Arial" panose="020B0604020202020204" pitchFamily="34" charset="0"/>
                <a:cs typeface="Arial" panose="020B0604020202020204" pitchFamily="34" charset="0"/>
              </a:rPr>
              <a:t>					Ida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A60E6AA3-0377-046A-0E96-19F54FA53A7E}"/>
              </a:ext>
            </a:extLst>
          </p:cNvPr>
          <p:cNvSpPr txBox="1">
            <a:spLocks noChangeArrowheads="1"/>
          </p:cNvSpPr>
          <p:nvPr/>
        </p:nvSpPr>
        <p:spPr bwMode="auto">
          <a:xfrm>
            <a:off x="171450" y="0"/>
            <a:ext cx="12020550" cy="6740525"/>
          </a:xfrm>
          <a:prstGeom prst="rect">
            <a:avLst/>
          </a:prstGeom>
          <a:no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nl-NL" altLang="nl-NL" sz="2400" b="1" dirty="0">
                <a:solidFill>
                  <a:schemeClr val="bg1"/>
                </a:solidFill>
              </a:rPr>
              <a:t>► </a:t>
            </a:r>
            <a:r>
              <a:rPr lang="nl-NL" altLang="nl-NL" sz="2400" b="1" u="sng" dirty="0">
                <a:solidFill>
                  <a:schemeClr val="bg1"/>
                </a:solidFill>
              </a:rPr>
              <a:t>Belangrijke conclusies van proef 11:</a:t>
            </a:r>
          </a:p>
          <a:p>
            <a:pPr eaLnBrk="1" fontAlgn="auto" hangingPunct="1">
              <a:spcBef>
                <a:spcPts val="0"/>
              </a:spcBef>
              <a:spcAft>
                <a:spcPts val="0"/>
              </a:spcAft>
              <a:buFont typeface="Arial" panose="020B0604020202020204" pitchFamily="34" charset="0"/>
              <a:buChar char="•"/>
              <a:defRPr/>
            </a:pPr>
            <a:r>
              <a:rPr lang="nl-NL" altLang="nl-NL" sz="2400" b="1" dirty="0">
                <a:solidFill>
                  <a:schemeClr val="bg1"/>
                </a:solidFill>
              </a:rPr>
              <a:t>1 t/m 3 waren zuren. Die kleurden met rode koolsap </a:t>
            </a:r>
            <a:r>
              <a:rPr lang="nl-NL" altLang="nl-NL" sz="2400" b="1" i="1" dirty="0" err="1">
                <a:solidFill>
                  <a:srgbClr val="FF0000"/>
                </a:solidFill>
              </a:rPr>
              <a:t>roze-rood</a:t>
            </a:r>
            <a:r>
              <a:rPr lang="nl-NL" altLang="nl-NL" sz="2400" b="1" dirty="0">
                <a:solidFill>
                  <a:schemeClr val="bg1"/>
                </a:solidFill>
              </a:rPr>
              <a:t> .</a:t>
            </a:r>
          </a:p>
          <a:p>
            <a:pPr marL="0" indent="0" eaLnBrk="1" fontAlgn="auto" hangingPunct="1">
              <a:spcBef>
                <a:spcPts val="0"/>
              </a:spcBef>
              <a:spcAft>
                <a:spcPts val="0"/>
              </a:spcAft>
              <a:defRPr/>
            </a:pPr>
            <a:r>
              <a:rPr lang="nl-NL" altLang="nl-NL" sz="2400" b="1" dirty="0">
                <a:solidFill>
                  <a:schemeClr val="bg1"/>
                </a:solidFill>
              </a:rPr>
              <a:t>    (Spa-rood bevat kool</a:t>
            </a:r>
            <a:r>
              <a:rPr lang="nl-NL" altLang="nl-NL" sz="2400" b="1" i="1" u="sng" dirty="0">
                <a:solidFill>
                  <a:schemeClr val="bg1"/>
                </a:solidFill>
              </a:rPr>
              <a:t>zuur</a:t>
            </a:r>
            <a:r>
              <a:rPr lang="nl-NL" altLang="nl-NL" sz="2400" b="1" dirty="0">
                <a:solidFill>
                  <a:schemeClr val="bg1"/>
                </a:solidFill>
              </a:rPr>
              <a:t>gas en is dus zuur, maar zwak-zuur). </a:t>
            </a:r>
          </a:p>
          <a:p>
            <a:pPr eaLnBrk="1" fontAlgn="auto" hangingPunct="1">
              <a:spcBef>
                <a:spcPts val="0"/>
              </a:spcBef>
              <a:spcAft>
                <a:spcPts val="0"/>
              </a:spcAft>
              <a:defRPr/>
            </a:pPr>
            <a:endParaRPr lang="nl-NL" altLang="nl-NL" sz="2400" b="1" dirty="0">
              <a:solidFill>
                <a:schemeClr val="bg1"/>
              </a:solidFill>
            </a:endParaRPr>
          </a:p>
          <a:p>
            <a:pPr eaLnBrk="1" fontAlgn="auto" hangingPunct="1">
              <a:spcBef>
                <a:spcPts val="0"/>
              </a:spcBef>
              <a:spcAft>
                <a:spcPts val="0"/>
              </a:spcAft>
              <a:buFont typeface="Arial" panose="020B0604020202020204" pitchFamily="34" charset="0"/>
              <a:buChar char="•"/>
              <a:defRPr/>
            </a:pPr>
            <a:r>
              <a:rPr lang="nl-NL" altLang="nl-NL" sz="2400" b="1" dirty="0">
                <a:solidFill>
                  <a:schemeClr val="bg1"/>
                </a:solidFill>
              </a:rPr>
              <a:t>  4 t/m 6 waren zeepachtig. Die kleurden met rode koolsap </a:t>
            </a:r>
            <a:r>
              <a:rPr lang="nl-NL" altLang="nl-NL" sz="2400" b="1" i="1" dirty="0">
                <a:solidFill>
                  <a:schemeClr val="accent6"/>
                </a:solidFill>
              </a:rPr>
              <a:t>groen</a:t>
            </a:r>
            <a:r>
              <a:rPr lang="nl-NL" altLang="nl-NL" sz="2400" b="1" i="1" dirty="0">
                <a:solidFill>
                  <a:schemeClr val="bg1"/>
                </a:solidFill>
              </a:rPr>
              <a:t>. </a:t>
            </a:r>
            <a:r>
              <a:rPr lang="nl-NL" altLang="nl-NL" sz="2400" b="1" dirty="0">
                <a:solidFill>
                  <a:schemeClr val="bg1"/>
                </a:solidFill>
              </a:rPr>
              <a:t>(as werd    </a:t>
            </a:r>
          </a:p>
          <a:p>
            <a:pPr marL="0" indent="0" eaLnBrk="1" fontAlgn="auto" hangingPunct="1">
              <a:spcBef>
                <a:spcPts val="0"/>
              </a:spcBef>
              <a:spcAft>
                <a:spcPts val="0"/>
              </a:spcAft>
              <a:defRPr/>
            </a:pPr>
            <a:r>
              <a:rPr lang="nl-NL" altLang="nl-NL" sz="2400" b="1" dirty="0">
                <a:solidFill>
                  <a:schemeClr val="bg1"/>
                </a:solidFill>
              </a:rPr>
              <a:t>    vroeger gebruikt bij de fabricage van zeep!) </a:t>
            </a:r>
          </a:p>
          <a:p>
            <a:pPr eaLnBrk="1" fontAlgn="auto" hangingPunct="1">
              <a:spcBef>
                <a:spcPts val="0"/>
              </a:spcBef>
              <a:spcAft>
                <a:spcPts val="0"/>
              </a:spcAft>
              <a:defRPr/>
            </a:pPr>
            <a:endParaRPr lang="nl-NL" altLang="nl-NL" sz="2400" b="1" dirty="0">
              <a:solidFill>
                <a:schemeClr val="bg1"/>
              </a:solidFill>
            </a:endParaRPr>
          </a:p>
          <a:p>
            <a:pPr eaLnBrk="1" fontAlgn="auto" hangingPunct="1">
              <a:spcBef>
                <a:spcPts val="0"/>
              </a:spcBef>
              <a:spcAft>
                <a:spcPts val="0"/>
              </a:spcAft>
              <a:defRPr/>
            </a:pPr>
            <a:r>
              <a:rPr lang="nl-NL" altLang="nl-NL" sz="2400" b="1" dirty="0">
                <a:solidFill>
                  <a:schemeClr val="bg1"/>
                </a:solidFill>
              </a:rPr>
              <a:t>	Zeepstoffen heten in de scheikunde </a:t>
            </a:r>
            <a:r>
              <a:rPr lang="nl-NL" altLang="nl-NL" sz="2400" b="1" i="1" u="sng" dirty="0">
                <a:solidFill>
                  <a:schemeClr val="bg1"/>
                </a:solidFill>
              </a:rPr>
              <a:t>basen</a:t>
            </a:r>
            <a:r>
              <a:rPr lang="nl-NL" altLang="nl-NL" sz="2400" b="1" dirty="0">
                <a:solidFill>
                  <a:schemeClr val="bg1"/>
                </a:solidFill>
              </a:rPr>
              <a:t>    (enkelvoud: </a:t>
            </a:r>
            <a:r>
              <a:rPr lang="nl-NL" altLang="nl-NL" sz="2400" b="1" i="1" dirty="0">
                <a:solidFill>
                  <a:schemeClr val="bg1"/>
                </a:solidFill>
              </a:rPr>
              <a:t>base</a:t>
            </a:r>
            <a:r>
              <a:rPr lang="nl-NL" altLang="nl-NL" sz="2400" b="1" dirty="0">
                <a:solidFill>
                  <a:schemeClr val="bg1"/>
                </a:solidFill>
              </a:rPr>
              <a:t>).</a:t>
            </a:r>
          </a:p>
          <a:p>
            <a:pPr eaLnBrk="1" fontAlgn="auto" hangingPunct="1">
              <a:spcBef>
                <a:spcPts val="0"/>
              </a:spcBef>
              <a:spcAft>
                <a:spcPts val="0"/>
              </a:spcAft>
              <a:defRPr/>
            </a:pPr>
            <a:endParaRPr lang="nl-NL" altLang="nl-NL" sz="2400" b="1" dirty="0">
              <a:solidFill>
                <a:schemeClr val="bg1"/>
              </a:solidFill>
            </a:endParaRPr>
          </a:p>
          <a:p>
            <a:pPr eaLnBrk="1" fontAlgn="auto" hangingPunct="1">
              <a:spcBef>
                <a:spcPts val="0"/>
              </a:spcBef>
              <a:spcAft>
                <a:spcPts val="0"/>
              </a:spcAft>
              <a:buFont typeface="Arial" panose="020B0604020202020204" pitchFamily="34" charset="0"/>
              <a:buChar char="•"/>
              <a:defRPr/>
            </a:pPr>
            <a:r>
              <a:rPr lang="nl-NL" altLang="nl-NL" sz="2400" b="1" dirty="0">
                <a:solidFill>
                  <a:schemeClr val="bg1"/>
                </a:solidFill>
              </a:rPr>
              <a:t>7 t/m 9 reageerden </a:t>
            </a:r>
            <a:r>
              <a:rPr lang="nl-NL" altLang="nl-NL" sz="2400" b="1" i="1" u="sng" dirty="0">
                <a:solidFill>
                  <a:schemeClr val="bg1"/>
                </a:solidFill>
              </a:rPr>
              <a:t>niet</a:t>
            </a:r>
            <a:r>
              <a:rPr lang="nl-NL" altLang="nl-NL" sz="2400" b="1" u="sng" dirty="0">
                <a:solidFill>
                  <a:schemeClr val="bg1"/>
                </a:solidFill>
              </a:rPr>
              <a:t> </a:t>
            </a:r>
            <a:r>
              <a:rPr lang="nl-NL" altLang="nl-NL" sz="2400" b="1" dirty="0">
                <a:solidFill>
                  <a:schemeClr val="bg1"/>
                </a:solidFill>
              </a:rPr>
              <a:t>op rode koolsap en kregen daar  hun </a:t>
            </a:r>
            <a:r>
              <a:rPr lang="nl-NL" altLang="nl-NL" sz="2400" b="1" i="1" dirty="0">
                <a:solidFill>
                  <a:schemeClr val="bg1"/>
                </a:solidFill>
              </a:rPr>
              <a:t>blauw-paarse</a:t>
            </a:r>
            <a:r>
              <a:rPr lang="nl-NL" altLang="nl-NL" sz="2400" b="1" dirty="0">
                <a:solidFill>
                  <a:schemeClr val="bg1"/>
                </a:solidFill>
              </a:rPr>
              <a:t> kleur van. Die zijn dus </a:t>
            </a:r>
            <a:r>
              <a:rPr lang="nl-NL" altLang="nl-NL" sz="2400" b="1" dirty="0">
                <a:solidFill>
                  <a:schemeClr val="accent5"/>
                </a:solidFill>
              </a:rPr>
              <a:t>neutraal</a:t>
            </a:r>
            <a:r>
              <a:rPr lang="nl-NL" altLang="nl-NL" sz="2400" b="1" dirty="0">
                <a:solidFill>
                  <a:schemeClr val="bg1"/>
                </a:solidFill>
              </a:rPr>
              <a:t>! (Verdund rode koolsap is overigens blauw!!)</a:t>
            </a:r>
          </a:p>
          <a:p>
            <a:pPr eaLnBrk="1" fontAlgn="auto" hangingPunct="1">
              <a:spcBef>
                <a:spcPts val="0"/>
              </a:spcBef>
              <a:spcAft>
                <a:spcPts val="0"/>
              </a:spcAft>
              <a:defRPr/>
            </a:pPr>
            <a:endParaRPr lang="nl-NL" altLang="nl-NL" sz="2400" b="1" dirty="0">
              <a:solidFill>
                <a:schemeClr val="bg1"/>
              </a:solidFill>
            </a:endParaRPr>
          </a:p>
          <a:p>
            <a:pPr eaLnBrk="1" fontAlgn="auto" hangingPunct="1">
              <a:spcBef>
                <a:spcPts val="0"/>
              </a:spcBef>
              <a:spcAft>
                <a:spcPts val="0"/>
              </a:spcAft>
              <a:defRPr/>
            </a:pPr>
            <a:r>
              <a:rPr lang="nl-NL" altLang="nl-NL" sz="2400" b="1" u="sng" dirty="0">
                <a:solidFill>
                  <a:schemeClr val="bg1"/>
                </a:solidFill>
              </a:rPr>
              <a:t>Eindconclusie: </a:t>
            </a:r>
          </a:p>
          <a:p>
            <a:pPr eaLnBrk="1" fontAlgn="auto" hangingPunct="1">
              <a:spcBef>
                <a:spcPts val="0"/>
              </a:spcBef>
              <a:spcAft>
                <a:spcPts val="0"/>
              </a:spcAft>
              <a:defRPr/>
            </a:pPr>
            <a:r>
              <a:rPr lang="nl-NL" altLang="nl-NL" sz="2400" b="1" dirty="0">
                <a:solidFill>
                  <a:schemeClr val="bg1"/>
                </a:solidFill>
              </a:rPr>
              <a:t>Rode koolsap wijst aan, of iets een zuur is, of een base.</a:t>
            </a:r>
          </a:p>
          <a:p>
            <a:pPr eaLnBrk="1" fontAlgn="auto" hangingPunct="1">
              <a:spcBef>
                <a:spcPts val="0"/>
              </a:spcBef>
              <a:spcAft>
                <a:spcPts val="0"/>
              </a:spcAft>
              <a:defRPr/>
            </a:pPr>
            <a:r>
              <a:rPr lang="nl-NL" altLang="nl-NL" sz="2400" b="1" dirty="0">
                <a:solidFill>
                  <a:schemeClr val="bg1"/>
                </a:solidFill>
              </a:rPr>
              <a:t>Zo’n aanwijzer heet een </a:t>
            </a:r>
            <a:r>
              <a:rPr lang="nl-NL" altLang="nl-NL" sz="2400" b="1" u="sng" dirty="0">
                <a:solidFill>
                  <a:schemeClr val="bg1"/>
                </a:solidFill>
              </a:rPr>
              <a:t>indicator</a:t>
            </a:r>
            <a:r>
              <a:rPr lang="nl-NL" altLang="nl-NL" sz="2400" b="1" dirty="0">
                <a:solidFill>
                  <a:schemeClr val="bg1"/>
                </a:solidFill>
              </a:rPr>
              <a:t>. (Engels: </a:t>
            </a:r>
            <a:r>
              <a:rPr lang="nl-NL" altLang="nl-NL" sz="2400" b="1" dirty="0" err="1">
                <a:solidFill>
                  <a:schemeClr val="bg1"/>
                </a:solidFill>
              </a:rPr>
              <a:t>to</a:t>
            </a:r>
            <a:r>
              <a:rPr lang="nl-NL" altLang="nl-NL" sz="2400" b="1" dirty="0">
                <a:solidFill>
                  <a:schemeClr val="bg1"/>
                </a:solidFill>
              </a:rPr>
              <a:t> </a:t>
            </a:r>
            <a:r>
              <a:rPr lang="nl-NL" altLang="nl-NL" sz="2400" b="1" dirty="0" err="1">
                <a:solidFill>
                  <a:schemeClr val="bg1"/>
                </a:solidFill>
              </a:rPr>
              <a:t>indicate</a:t>
            </a:r>
            <a:r>
              <a:rPr lang="nl-NL" altLang="nl-NL" sz="2400" b="1" dirty="0">
                <a:solidFill>
                  <a:schemeClr val="bg1"/>
                </a:solidFill>
              </a:rPr>
              <a:t> = aanwijzen) </a:t>
            </a:r>
          </a:p>
          <a:p>
            <a:pPr eaLnBrk="1" fontAlgn="auto" hangingPunct="1">
              <a:spcBef>
                <a:spcPts val="0"/>
              </a:spcBef>
              <a:spcAft>
                <a:spcPts val="0"/>
              </a:spcAft>
              <a:defRPr/>
            </a:pPr>
            <a:endParaRPr lang="nl-NL" altLang="nl-NL" sz="2400" b="1" dirty="0">
              <a:solidFill>
                <a:schemeClr val="bg1"/>
              </a:solidFill>
            </a:endParaRPr>
          </a:p>
          <a:p>
            <a:pPr eaLnBrk="1" fontAlgn="auto" hangingPunct="1">
              <a:spcBef>
                <a:spcPts val="0"/>
              </a:spcBef>
              <a:spcAft>
                <a:spcPts val="0"/>
              </a:spcAft>
              <a:defRPr/>
            </a:pPr>
            <a:r>
              <a:rPr lang="nl-NL" altLang="nl-NL" sz="2400" b="1" dirty="0">
                <a:solidFill>
                  <a:schemeClr val="bg1"/>
                </a:solidFill>
              </a:rPr>
              <a:t>Proeven met de tong hoeft dus niet meer. Rode koolsap proeft voor ons in de</a:t>
            </a:r>
          </a:p>
          <a:p>
            <a:pPr eaLnBrk="1" fontAlgn="auto" hangingPunct="1">
              <a:spcBef>
                <a:spcPts val="0"/>
              </a:spcBef>
              <a:spcAft>
                <a:spcPts val="0"/>
              </a:spcAft>
              <a:defRPr/>
            </a:pPr>
            <a:r>
              <a:rPr lang="nl-NL" altLang="nl-NL" sz="2400" b="1" dirty="0">
                <a:solidFill>
                  <a:schemeClr val="bg1"/>
                </a:solidFill>
              </a:rPr>
              <a:t>Plaats en vertelt ons of iets zuur, basisch, of neutraal 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1030202">
            <a:extLst>
              <a:ext uri="{FF2B5EF4-FFF2-40B4-BE49-F238E27FC236}">
                <a16:creationId xmlns:a16="http://schemas.microsoft.com/office/drawing/2014/main" id="{F7BB42F3-350C-498B-6D37-7D7A8EC2A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589463"/>
            <a:ext cx="29289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P1030200">
            <a:extLst>
              <a:ext uri="{FF2B5EF4-FFF2-40B4-BE49-F238E27FC236}">
                <a16:creationId xmlns:a16="http://schemas.microsoft.com/office/drawing/2014/main" id="{4BE7C9CB-685F-5F86-5B60-1F4D845B5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71438"/>
            <a:ext cx="29289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P1030201">
            <a:extLst>
              <a:ext uri="{FF2B5EF4-FFF2-40B4-BE49-F238E27FC236}">
                <a16:creationId xmlns:a16="http://schemas.microsoft.com/office/drawing/2014/main" id="{848CC155-6895-A46B-ABC5-43E74B2A5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2330450"/>
            <a:ext cx="29289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a:extLst>
              <a:ext uri="{FF2B5EF4-FFF2-40B4-BE49-F238E27FC236}">
                <a16:creationId xmlns:a16="http://schemas.microsoft.com/office/drawing/2014/main" id="{5398F5B1-8037-076E-FFFD-717A04ED96C1}"/>
              </a:ext>
            </a:extLst>
          </p:cNvPr>
          <p:cNvSpPr txBox="1">
            <a:spLocks noChangeArrowheads="1"/>
          </p:cNvSpPr>
          <p:nvPr/>
        </p:nvSpPr>
        <p:spPr bwMode="auto">
          <a:xfrm>
            <a:off x="3440113" y="206375"/>
            <a:ext cx="8653462" cy="675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l-NL" altLang="nl-NL" b="1">
                <a:solidFill>
                  <a:schemeClr val="bg1"/>
                </a:solidFill>
                <a:latin typeface="Arial" panose="020B0604020202020204" pitchFamily="34" charset="0"/>
                <a:cs typeface="Arial" panose="020B0604020202020204" pitchFamily="34" charset="0"/>
              </a:rPr>
              <a:t>Recept om rode koolsap zelf te maken. Da’s echt cool hoor! Je kunt dan zelf thuis onderzoek doen!</a:t>
            </a:r>
          </a:p>
          <a:p>
            <a:pPr eaLnBrk="1" hangingPunct="1">
              <a:lnSpc>
                <a:spcPct val="100000"/>
              </a:lnSpc>
              <a:spcBef>
                <a:spcPct val="50000"/>
              </a:spcBef>
              <a:buFontTx/>
              <a:buChar char="•"/>
            </a:pPr>
            <a:r>
              <a:rPr lang="nl-NL" altLang="nl-NL" b="1">
                <a:solidFill>
                  <a:schemeClr val="bg1"/>
                </a:solidFill>
                <a:latin typeface="Arial" panose="020B0604020202020204" pitchFamily="34" charset="0"/>
                <a:cs typeface="Arial" panose="020B0604020202020204" pitchFamily="34" charset="0"/>
              </a:rPr>
              <a:t> Snij dunne plakken</a:t>
            </a:r>
          </a:p>
          <a:p>
            <a:pPr eaLnBrk="1" hangingPunct="1">
              <a:lnSpc>
                <a:spcPct val="100000"/>
              </a:lnSpc>
              <a:spcBef>
                <a:spcPct val="50000"/>
              </a:spcBef>
              <a:buFontTx/>
              <a:buChar char="•"/>
            </a:pPr>
            <a:r>
              <a:rPr lang="nl-NL" altLang="nl-NL" b="1">
                <a:solidFill>
                  <a:schemeClr val="bg1"/>
                </a:solidFill>
                <a:latin typeface="Arial" panose="020B0604020202020204" pitchFamily="34" charset="0"/>
                <a:cs typeface="Arial" panose="020B0604020202020204" pitchFamily="34" charset="0"/>
              </a:rPr>
              <a:t> Hak met mes, in zo klein mogelijke stukjes</a:t>
            </a:r>
          </a:p>
          <a:p>
            <a:pPr eaLnBrk="1" hangingPunct="1">
              <a:lnSpc>
                <a:spcPct val="100000"/>
              </a:lnSpc>
              <a:spcBef>
                <a:spcPct val="50000"/>
              </a:spcBef>
              <a:buFontTx/>
              <a:buChar char="•"/>
            </a:pPr>
            <a:r>
              <a:rPr lang="nl-NL" altLang="nl-NL" b="1">
                <a:solidFill>
                  <a:schemeClr val="bg1"/>
                </a:solidFill>
                <a:latin typeface="Arial" panose="020B0604020202020204" pitchFamily="34" charset="0"/>
                <a:cs typeface="Arial" panose="020B0604020202020204" pitchFamily="34" charset="0"/>
              </a:rPr>
              <a:t> 10 min. laten koken</a:t>
            </a:r>
          </a:p>
          <a:p>
            <a:pPr eaLnBrk="1" hangingPunct="1">
              <a:lnSpc>
                <a:spcPct val="100000"/>
              </a:lnSpc>
              <a:spcBef>
                <a:spcPct val="50000"/>
              </a:spcBef>
              <a:buFontTx/>
              <a:buChar char="•"/>
            </a:pPr>
            <a:r>
              <a:rPr lang="nl-NL" altLang="nl-NL" b="1">
                <a:solidFill>
                  <a:schemeClr val="bg1"/>
                </a:solidFill>
                <a:latin typeface="Arial" panose="020B0604020202020204" pitchFamily="34" charset="0"/>
                <a:cs typeface="Arial" panose="020B0604020202020204" pitchFamily="34" charset="0"/>
              </a:rPr>
              <a:t> Afgieten met zeef</a:t>
            </a:r>
          </a:p>
          <a:p>
            <a:pPr eaLnBrk="1" hangingPunct="1">
              <a:lnSpc>
                <a:spcPct val="100000"/>
              </a:lnSpc>
              <a:spcBef>
                <a:spcPct val="50000"/>
              </a:spcBef>
              <a:buFontTx/>
              <a:buChar char="•"/>
            </a:pPr>
            <a:r>
              <a:rPr lang="nl-NL" altLang="nl-NL" b="1">
                <a:solidFill>
                  <a:schemeClr val="bg1"/>
                </a:solidFill>
                <a:latin typeface="Arial" panose="020B0604020202020204" pitchFamily="34" charset="0"/>
                <a:cs typeface="Arial" panose="020B0604020202020204" pitchFamily="34" charset="0"/>
              </a:rPr>
              <a:t> Sap laten afkoelen</a:t>
            </a:r>
          </a:p>
          <a:p>
            <a:pPr eaLnBrk="1" hangingPunct="1">
              <a:lnSpc>
                <a:spcPct val="100000"/>
              </a:lnSpc>
              <a:spcBef>
                <a:spcPct val="50000"/>
              </a:spcBef>
              <a:buFontTx/>
              <a:buChar char="•"/>
            </a:pPr>
            <a:r>
              <a:rPr lang="nl-NL" altLang="nl-NL" b="1">
                <a:solidFill>
                  <a:schemeClr val="bg1"/>
                </a:solidFill>
                <a:latin typeface="Arial" panose="020B0604020202020204" pitchFamily="34" charset="0"/>
                <a:cs typeface="Arial" panose="020B0604020202020204" pitchFamily="34" charset="0"/>
              </a:rPr>
              <a:t> In fles in koelkast bewaren (kort bewaren, 1 of 2 dagen want het bederft vrij snel!).</a:t>
            </a:r>
          </a:p>
          <a:p>
            <a:pPr eaLnBrk="1" hangingPunct="1">
              <a:lnSpc>
                <a:spcPct val="100000"/>
              </a:lnSpc>
              <a:spcBef>
                <a:spcPct val="50000"/>
              </a:spcBef>
              <a:buFontTx/>
              <a:buChar char="•"/>
            </a:pPr>
            <a:r>
              <a:rPr lang="nl-NL" altLang="nl-NL" b="1">
                <a:solidFill>
                  <a:schemeClr val="bg1"/>
                </a:solidFill>
                <a:latin typeface="Arial" panose="020B0604020202020204" pitchFamily="34" charset="0"/>
                <a:cs typeface="Arial" panose="020B0604020202020204" pitchFamily="34" charset="0"/>
              </a:rPr>
              <a:t> Je kunt r.k.-sap invriezen in blokjes en lang bewaren!</a:t>
            </a:r>
          </a:p>
          <a:p>
            <a:pPr eaLnBrk="1" hangingPunct="1">
              <a:lnSpc>
                <a:spcPct val="100000"/>
              </a:lnSpc>
              <a:spcBef>
                <a:spcPct val="50000"/>
              </a:spcBef>
              <a:buFontTx/>
              <a:buNone/>
            </a:pPr>
            <a:endParaRPr lang="nl-NL" altLang="nl-NL" sz="1800" b="1">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a:extLst>
              <a:ext uri="{FF2B5EF4-FFF2-40B4-BE49-F238E27FC236}">
                <a16:creationId xmlns:a16="http://schemas.microsoft.com/office/drawing/2014/main" id="{2A8C73B8-5021-0568-2CB3-8B272C37E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3" y="0"/>
            <a:ext cx="5151437"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a:extLst>
              <a:ext uri="{FF2B5EF4-FFF2-40B4-BE49-F238E27FC236}">
                <a16:creationId xmlns:a16="http://schemas.microsoft.com/office/drawing/2014/main" id="{5B3A8EF1-DA4C-76CD-5D03-521E21029725}"/>
              </a:ext>
            </a:extLst>
          </p:cNvPr>
          <p:cNvSpPr txBox="1">
            <a:spLocks noChangeArrowheads="1"/>
          </p:cNvSpPr>
          <p:nvPr/>
        </p:nvSpPr>
        <p:spPr bwMode="auto">
          <a:xfrm>
            <a:off x="4079875" y="6237288"/>
            <a:ext cx="658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l-NL" altLang="nl-NL" sz="2000" b="1">
                <a:latin typeface="Arial" panose="020B0604020202020204" pitchFamily="34" charset="0"/>
                <a:cs typeface="Arial" panose="020B0604020202020204" pitchFamily="34" charset="0"/>
              </a:rPr>
              <a:t>Proef 12, “Sterk zuur en sterke base”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F3C24C4D-E855-9906-BAF4-1D9FA7FAAED1}"/>
              </a:ext>
            </a:extLst>
          </p:cNvPr>
          <p:cNvSpPr txBox="1">
            <a:spLocks noChangeArrowheads="1"/>
          </p:cNvSpPr>
          <p:nvPr/>
        </p:nvSpPr>
        <p:spPr bwMode="auto">
          <a:xfrm>
            <a:off x="1524000" y="0"/>
            <a:ext cx="8748713"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4000" b="1">
                <a:solidFill>
                  <a:schemeClr val="bg1"/>
                </a:solidFill>
                <a:latin typeface="Arial" panose="020B0604020202020204" pitchFamily="34" charset="0"/>
                <a:cs typeface="Arial" panose="020B0604020202020204" pitchFamily="34" charset="0"/>
              </a:rPr>
              <a:t>2.Na neutralisatie doopte onze leraar zijn vinger in het bekerglas en likte die af. Werd hij niet vergiftigd? Nee, kennelijk niet. Neutraal is neutraal! Toen durfden leerlingen ook te proeven!</a:t>
            </a:r>
          </a:p>
          <a:p>
            <a:pPr eaLnBrk="1" hangingPunct="1">
              <a:lnSpc>
                <a:spcPct val="100000"/>
              </a:lnSpc>
              <a:spcBef>
                <a:spcPct val="0"/>
              </a:spcBef>
              <a:buFontTx/>
              <a:buNone/>
            </a:pPr>
            <a:r>
              <a:rPr lang="nl-NL" altLang="nl-NL" sz="4000" b="1">
                <a:solidFill>
                  <a:schemeClr val="bg1"/>
                </a:solidFill>
                <a:latin typeface="Arial" panose="020B0604020202020204" pitchFamily="34" charset="0"/>
                <a:cs typeface="Arial" panose="020B0604020202020204" pitchFamily="34" charset="0"/>
              </a:rPr>
              <a:t>(Voor alle veiligheid hebben we daarna veel water gedronken!!)</a:t>
            </a:r>
          </a:p>
          <a:p>
            <a:pPr eaLnBrk="1" hangingPunct="1">
              <a:lnSpc>
                <a:spcPct val="100000"/>
              </a:lnSpc>
              <a:spcBef>
                <a:spcPct val="50000"/>
              </a:spcBef>
              <a:buFontTx/>
              <a:buNone/>
            </a:pPr>
            <a:endParaRPr lang="nl-NL" altLang="nl-NL" sz="4000" b="1">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hoek 1">
            <a:extLst>
              <a:ext uri="{FF2B5EF4-FFF2-40B4-BE49-F238E27FC236}">
                <a16:creationId xmlns:a16="http://schemas.microsoft.com/office/drawing/2014/main" id="{D2DB4C7A-22C3-AD87-6E94-2E1204048DA5}"/>
              </a:ext>
            </a:extLst>
          </p:cNvPr>
          <p:cNvSpPr>
            <a:spLocks noChangeArrowheads="1"/>
          </p:cNvSpPr>
          <p:nvPr/>
        </p:nvSpPr>
        <p:spPr bwMode="auto">
          <a:xfrm>
            <a:off x="1703388" y="1196975"/>
            <a:ext cx="89646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3200" b="1">
                <a:solidFill>
                  <a:schemeClr val="bg1"/>
                </a:solidFill>
                <a:latin typeface="Arial" panose="020B0604020202020204" pitchFamily="34" charset="0"/>
                <a:cs typeface="Arial" panose="020B0604020202020204" pitchFamily="34" charset="0"/>
              </a:rPr>
              <a:t>Wat is er nou ontstaan?</a:t>
            </a:r>
          </a:p>
          <a:p>
            <a:pPr eaLnBrk="1" hangingPunct="1">
              <a:lnSpc>
                <a:spcPct val="100000"/>
              </a:lnSpc>
              <a:spcBef>
                <a:spcPct val="0"/>
              </a:spcBef>
              <a:buFontTx/>
              <a:buNone/>
            </a:pPr>
            <a:endParaRPr lang="nl-NL" altLang="nl-NL" sz="3200" b="1">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3200" b="1">
                <a:solidFill>
                  <a:srgbClr val="00B050"/>
                </a:solidFill>
                <a:latin typeface="Arial" panose="020B0604020202020204" pitchFamily="34" charset="0"/>
                <a:cs typeface="Arial" panose="020B0604020202020204" pitchFamily="34" charset="0"/>
              </a:rPr>
              <a:t>caustic      soda  </a:t>
            </a:r>
            <a:r>
              <a:rPr lang="nl-NL" altLang="nl-NL" sz="3200" b="1">
                <a:solidFill>
                  <a:schemeClr val="bg1"/>
                </a:solidFill>
                <a:latin typeface="Arial" panose="020B0604020202020204" pitchFamily="34" charset="0"/>
                <a:cs typeface="Arial" panose="020B0604020202020204" pitchFamily="34" charset="0"/>
              </a:rPr>
              <a:t>+ </a:t>
            </a:r>
            <a:r>
              <a:rPr lang="nl-NL" altLang="nl-NL" sz="3200" b="1">
                <a:solidFill>
                  <a:srgbClr val="FF0000"/>
                </a:solidFill>
                <a:latin typeface="Arial" panose="020B0604020202020204" pitchFamily="34" charset="0"/>
                <a:cs typeface="Arial" panose="020B0604020202020204" pitchFamily="34" charset="0"/>
              </a:rPr>
              <a:t>zoutzuur </a:t>
            </a:r>
            <a:r>
              <a:rPr lang="nl-NL" altLang="nl-NL" sz="3200" b="1">
                <a:solidFill>
                  <a:schemeClr val="bg1"/>
                </a:solidFill>
                <a:latin typeface="Arial" panose="020B0604020202020204" pitchFamily="34" charset="0"/>
                <a:cs typeface="Arial" panose="020B0604020202020204" pitchFamily="34" charset="0"/>
              </a:rPr>
              <a:t>     →         ???</a:t>
            </a:r>
          </a:p>
          <a:p>
            <a:pPr eaLnBrk="1" hangingPunct="1">
              <a:lnSpc>
                <a:spcPct val="100000"/>
              </a:lnSpc>
              <a:spcBef>
                <a:spcPct val="0"/>
              </a:spcBef>
              <a:buFontTx/>
              <a:buNone/>
            </a:pPr>
            <a:endParaRPr lang="nl-NL" altLang="nl-NL" sz="3200" b="1">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3200" b="1">
                <a:solidFill>
                  <a:schemeClr val="bg1"/>
                </a:solidFill>
                <a:latin typeface="Arial" panose="020B0604020202020204" pitchFamily="34" charset="0"/>
                <a:cs typeface="Arial" panose="020B0604020202020204" pitchFamily="34" charset="0"/>
              </a:rPr>
              <a:t>Konden we iets proeven (behalve r.k.-sap)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hoek 1">
            <a:extLst>
              <a:ext uri="{FF2B5EF4-FFF2-40B4-BE49-F238E27FC236}">
                <a16:creationId xmlns:a16="http://schemas.microsoft.com/office/drawing/2014/main" id="{CF9F95B5-76C3-D896-E9F4-8DDFF431A660}"/>
              </a:ext>
            </a:extLst>
          </p:cNvPr>
          <p:cNvSpPr>
            <a:spLocks noChangeArrowheads="1"/>
          </p:cNvSpPr>
          <p:nvPr/>
        </p:nvSpPr>
        <p:spPr bwMode="auto">
          <a:xfrm>
            <a:off x="1703388" y="1196975"/>
            <a:ext cx="89646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b="1">
                <a:solidFill>
                  <a:schemeClr val="bg1"/>
                </a:solidFill>
                <a:latin typeface="Arial" panose="020B0604020202020204" pitchFamily="34" charset="0"/>
                <a:cs typeface="Arial" panose="020B0604020202020204" pitchFamily="34" charset="0"/>
              </a:rPr>
              <a:t>Het r.k.-sap proefde licht zoutig, dus:</a:t>
            </a:r>
          </a:p>
          <a:p>
            <a:pPr eaLnBrk="1" hangingPunct="1">
              <a:lnSpc>
                <a:spcPct val="100000"/>
              </a:lnSpc>
              <a:spcBef>
                <a:spcPct val="0"/>
              </a:spcBef>
              <a:buFontTx/>
              <a:buNone/>
            </a:pPr>
            <a:endParaRPr lang="nl-NL" altLang="nl-NL" b="1">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nl-NL" altLang="nl-NL" b="1">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b="1">
                <a:solidFill>
                  <a:srgbClr val="00B050"/>
                </a:solidFill>
                <a:latin typeface="Arial" panose="020B0604020202020204" pitchFamily="34" charset="0"/>
                <a:cs typeface="Arial" panose="020B0604020202020204" pitchFamily="34" charset="0"/>
              </a:rPr>
              <a:t>caustic soda  </a:t>
            </a:r>
            <a:r>
              <a:rPr lang="nl-NL" altLang="nl-NL" b="1">
                <a:solidFill>
                  <a:schemeClr val="bg1"/>
                </a:solidFill>
                <a:latin typeface="Arial" panose="020B0604020202020204" pitchFamily="34" charset="0"/>
                <a:cs typeface="Arial" panose="020B0604020202020204" pitchFamily="34" charset="0"/>
              </a:rPr>
              <a:t>+ </a:t>
            </a:r>
            <a:r>
              <a:rPr lang="nl-NL" altLang="nl-NL" b="1">
                <a:solidFill>
                  <a:srgbClr val="FF0000"/>
                </a:solidFill>
                <a:latin typeface="Arial" panose="020B0604020202020204" pitchFamily="34" charset="0"/>
                <a:cs typeface="Arial" panose="020B0604020202020204" pitchFamily="34" charset="0"/>
              </a:rPr>
              <a:t>zoutzuur</a:t>
            </a:r>
            <a:r>
              <a:rPr lang="nl-NL" altLang="nl-NL" b="1">
                <a:solidFill>
                  <a:schemeClr val="bg1"/>
                </a:solidFill>
                <a:latin typeface="Arial" panose="020B0604020202020204" pitchFamily="34" charset="0"/>
                <a:cs typeface="Arial" panose="020B0604020202020204" pitchFamily="34" charset="0"/>
              </a:rPr>
              <a:t> → </a:t>
            </a:r>
            <a:r>
              <a:rPr lang="nl-NL" altLang="nl-NL" b="1">
                <a:solidFill>
                  <a:srgbClr val="0070C0"/>
                </a:solidFill>
                <a:latin typeface="Arial" panose="020B0604020202020204" pitchFamily="34" charset="0"/>
                <a:cs typeface="Arial" panose="020B0604020202020204" pitchFamily="34" charset="0"/>
              </a:rPr>
              <a:t>zout</a:t>
            </a:r>
            <a:r>
              <a:rPr lang="nl-NL" altLang="nl-NL" b="1">
                <a:solidFill>
                  <a:schemeClr val="bg1"/>
                </a:solidFill>
                <a:latin typeface="Arial" panose="020B0604020202020204" pitchFamily="34" charset="0"/>
                <a:cs typeface="Arial" panose="020B0604020202020204" pitchFamily="34" charset="0"/>
              </a:rPr>
              <a:t> (neutraal) +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9B17E3C2-5036-A19A-6E69-5CECB9135E97}"/>
              </a:ext>
            </a:extLst>
          </p:cNvPr>
          <p:cNvSpPr txBox="1">
            <a:spLocks noChangeArrowheads="1"/>
          </p:cNvSpPr>
          <p:nvPr/>
        </p:nvSpPr>
        <p:spPr bwMode="auto">
          <a:xfrm>
            <a:off x="1524000" y="0"/>
            <a:ext cx="9037638"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171700" indent="-342900">
              <a:defRPr>
                <a:solidFill>
                  <a:schemeClr val="tx1"/>
                </a:solidFill>
                <a:latin typeface="Calibri" panose="020F0502020204030204" pitchFamily="34" charset="0"/>
              </a:defRPr>
            </a:lvl5pPr>
            <a:lvl6pPr marL="2628900" indent="-342900" eaLnBrk="0" fontAlgn="base" hangingPunct="0">
              <a:spcBef>
                <a:spcPct val="0"/>
              </a:spcBef>
              <a:spcAft>
                <a:spcPct val="0"/>
              </a:spcAft>
              <a:defRPr>
                <a:solidFill>
                  <a:schemeClr val="tx1"/>
                </a:solidFill>
                <a:latin typeface="Calibri" panose="020F0502020204030204" pitchFamily="34" charset="0"/>
              </a:defRPr>
            </a:lvl6pPr>
            <a:lvl7pPr marL="3086100" indent="-342900" eaLnBrk="0" fontAlgn="base" hangingPunct="0">
              <a:spcBef>
                <a:spcPct val="0"/>
              </a:spcBef>
              <a:spcAft>
                <a:spcPct val="0"/>
              </a:spcAft>
              <a:defRPr>
                <a:solidFill>
                  <a:schemeClr val="tx1"/>
                </a:solidFill>
                <a:latin typeface="Calibri" panose="020F0502020204030204" pitchFamily="34" charset="0"/>
              </a:defRPr>
            </a:lvl7pPr>
            <a:lvl8pPr marL="3543300" indent="-342900" eaLnBrk="0" fontAlgn="base" hangingPunct="0">
              <a:spcBef>
                <a:spcPct val="0"/>
              </a:spcBef>
              <a:spcAft>
                <a:spcPct val="0"/>
              </a:spcAft>
              <a:defRPr>
                <a:solidFill>
                  <a:schemeClr val="tx1"/>
                </a:solidFill>
                <a:latin typeface="Calibri" panose="020F0502020204030204" pitchFamily="34" charset="0"/>
              </a:defRPr>
            </a:lvl8pPr>
            <a:lvl9pPr marL="4000500" indent="-3429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nl-NL" altLang="nl-NL" sz="2400" b="1">
                <a:solidFill>
                  <a:schemeClr val="bg1"/>
                </a:solidFill>
                <a:latin typeface="Arial" panose="020B0604020202020204" pitchFamily="34" charset="0"/>
                <a:cs typeface="Arial" panose="020B0604020202020204" pitchFamily="34" charset="0"/>
              </a:rPr>
              <a:t>► Conclusie proef 12 (overnemen in je schrift): </a:t>
            </a:r>
          </a:p>
          <a:p>
            <a:pPr eaLnBrk="1" hangingPunct="1"/>
            <a:endParaRPr lang="nl-NL" altLang="nl-NL" sz="2400" b="1">
              <a:solidFill>
                <a:schemeClr val="bg1"/>
              </a:solidFill>
              <a:latin typeface="Arial" panose="020B0604020202020204" pitchFamily="34" charset="0"/>
              <a:cs typeface="Arial" panose="020B0604020202020204" pitchFamily="34" charset="0"/>
            </a:endParaRPr>
          </a:p>
          <a:p>
            <a:pPr eaLnBrk="1" hangingPunct="1"/>
            <a:r>
              <a:rPr lang="nl-NL" altLang="nl-NL" sz="2400" b="1">
                <a:solidFill>
                  <a:schemeClr val="bg1"/>
                </a:solidFill>
                <a:latin typeface="Arial" panose="020B0604020202020204" pitchFamily="34" charset="0"/>
                <a:cs typeface="Arial" panose="020B0604020202020204" pitchFamily="34" charset="0"/>
              </a:rPr>
              <a:t>1. Base en zuur zijn geneutraliseerd zodra in ‘t grote bekerglas de kleur van de controle-vloeistof is terug gekeerd.</a:t>
            </a:r>
          </a:p>
          <a:p>
            <a:pPr eaLnBrk="1" hangingPunct="1"/>
            <a:endParaRPr lang="nl-NL" altLang="nl-NL" sz="2400" b="1">
              <a:solidFill>
                <a:schemeClr val="bg1"/>
              </a:solidFill>
              <a:latin typeface="Arial" panose="020B0604020202020204" pitchFamily="34" charset="0"/>
              <a:cs typeface="Arial" panose="020B0604020202020204" pitchFamily="34" charset="0"/>
            </a:endParaRPr>
          </a:p>
          <a:p>
            <a:pPr eaLnBrk="1" hangingPunct="1"/>
            <a:r>
              <a:rPr lang="nl-NL" altLang="nl-NL" sz="2400" b="1">
                <a:solidFill>
                  <a:schemeClr val="bg1"/>
                </a:solidFill>
                <a:latin typeface="Arial" panose="020B0604020202020204" pitchFamily="34" charset="0"/>
                <a:cs typeface="Arial" panose="020B0604020202020204" pitchFamily="34" charset="0"/>
              </a:rPr>
              <a:t>2. Door druppelen van sterk zuur en sterke base is de hoeveelheid vloeistof toegenomen. Het is méér geworden. Wat is dat dan geworden? Water! Er moet water zijn ontstaan, want dat is een neutrale vloeistof. </a:t>
            </a:r>
          </a:p>
          <a:p>
            <a:pPr eaLnBrk="1" hangingPunct="1"/>
            <a:endParaRPr lang="nl-NL" altLang="nl-NL" sz="2400">
              <a:solidFill>
                <a:schemeClr val="bg1"/>
              </a:solidFill>
              <a:latin typeface="Arial" panose="020B0604020202020204" pitchFamily="34" charset="0"/>
              <a:cs typeface="Arial" panose="020B0604020202020204" pitchFamily="34" charset="0"/>
            </a:endParaRPr>
          </a:p>
          <a:p>
            <a:pPr eaLnBrk="1" hangingPunct="1"/>
            <a:r>
              <a:rPr lang="nl-NL" altLang="nl-NL" sz="2400" b="1">
                <a:solidFill>
                  <a:schemeClr val="bg1"/>
                </a:solidFill>
                <a:latin typeface="Arial" panose="020B0604020202020204" pitchFamily="34" charset="0"/>
                <a:cs typeface="Arial" panose="020B0604020202020204" pitchFamily="34" charset="0"/>
              </a:rPr>
              <a:t>In formule:</a:t>
            </a:r>
          </a:p>
          <a:p>
            <a:pPr eaLnBrk="1" hangingPunct="1"/>
            <a:endParaRPr lang="nl-NL" altLang="nl-NL" sz="2400">
              <a:solidFill>
                <a:schemeClr val="bg1"/>
              </a:solidFill>
              <a:latin typeface="Arial" panose="020B0604020202020204" pitchFamily="34" charset="0"/>
              <a:cs typeface="Arial" panose="020B0604020202020204" pitchFamily="34" charset="0"/>
            </a:endParaRPr>
          </a:p>
          <a:p>
            <a:pPr eaLnBrk="1" hangingPunct="1"/>
            <a:r>
              <a:rPr lang="nl-NL" altLang="nl-NL" sz="2400" b="1">
                <a:solidFill>
                  <a:schemeClr val="bg1"/>
                </a:solidFill>
                <a:latin typeface="Arial" panose="020B0604020202020204" pitchFamily="34" charset="0"/>
                <a:cs typeface="Arial" panose="020B0604020202020204" pitchFamily="34" charset="0"/>
              </a:rPr>
              <a:t> </a:t>
            </a:r>
            <a:r>
              <a:rPr lang="nl-NL" altLang="nl-NL" sz="2400" b="1">
                <a:solidFill>
                  <a:srgbClr val="00B050"/>
                </a:solidFill>
                <a:latin typeface="Arial" panose="020B0604020202020204" pitchFamily="34" charset="0"/>
                <a:cs typeface="Arial" panose="020B0604020202020204" pitchFamily="34" charset="0"/>
              </a:rPr>
              <a:t>► caustic soda</a:t>
            </a:r>
            <a:r>
              <a:rPr lang="nl-NL" altLang="nl-NL" sz="2400" b="1">
                <a:solidFill>
                  <a:schemeClr val="bg1"/>
                </a:solidFill>
                <a:latin typeface="Arial" panose="020B0604020202020204" pitchFamily="34" charset="0"/>
                <a:cs typeface="Arial" panose="020B0604020202020204" pitchFamily="34" charset="0"/>
              </a:rPr>
              <a:t>  +  </a:t>
            </a:r>
            <a:r>
              <a:rPr lang="nl-NL" altLang="nl-NL" sz="2400" b="1">
                <a:solidFill>
                  <a:srgbClr val="FF0000"/>
                </a:solidFill>
                <a:latin typeface="Arial" panose="020B0604020202020204" pitchFamily="34" charset="0"/>
                <a:cs typeface="Arial" panose="020B0604020202020204" pitchFamily="34" charset="0"/>
              </a:rPr>
              <a:t>zoutzuur</a:t>
            </a:r>
            <a:r>
              <a:rPr lang="nl-NL" altLang="nl-NL" sz="2400" b="1">
                <a:solidFill>
                  <a:schemeClr val="bg1"/>
                </a:solidFill>
                <a:latin typeface="Arial" panose="020B0604020202020204" pitchFamily="34" charset="0"/>
                <a:cs typeface="Arial" panose="020B0604020202020204" pitchFamily="34" charset="0"/>
              </a:rPr>
              <a:t>     →     </a:t>
            </a:r>
            <a:r>
              <a:rPr lang="nl-NL" altLang="nl-NL" sz="2400" b="1">
                <a:solidFill>
                  <a:srgbClr val="00B0F0"/>
                </a:solidFill>
                <a:latin typeface="Arial" panose="020B0604020202020204" pitchFamily="34" charset="0"/>
                <a:cs typeface="Arial" panose="020B0604020202020204" pitchFamily="34" charset="0"/>
              </a:rPr>
              <a:t>zout </a:t>
            </a:r>
            <a:r>
              <a:rPr lang="nl-NL" altLang="nl-NL" sz="2400" b="1">
                <a:solidFill>
                  <a:schemeClr val="bg1"/>
                </a:solidFill>
                <a:latin typeface="Arial" panose="020B0604020202020204" pitchFamily="34" charset="0"/>
                <a:cs typeface="Arial" panose="020B0604020202020204" pitchFamily="34" charset="0"/>
              </a:rPr>
              <a:t>(neutraal)  +   </a:t>
            </a:r>
            <a:r>
              <a:rPr lang="nl-NL" altLang="nl-NL" sz="2400" b="1">
                <a:solidFill>
                  <a:srgbClr val="BADDE1"/>
                </a:solidFill>
                <a:latin typeface="Arial" panose="020B0604020202020204" pitchFamily="34" charset="0"/>
                <a:cs typeface="Arial" panose="020B0604020202020204" pitchFamily="34" charset="0"/>
              </a:rPr>
              <a:t>water</a:t>
            </a:r>
          </a:p>
          <a:p>
            <a:pPr eaLnBrk="1" hangingPunct="1"/>
            <a:endParaRPr lang="nl-NL" altLang="nl-NL" sz="2400" b="1">
              <a:solidFill>
                <a:schemeClr val="bg1"/>
              </a:solidFill>
              <a:latin typeface="Arial" panose="020B0604020202020204" pitchFamily="34" charset="0"/>
              <a:cs typeface="Arial" panose="020B0604020202020204" pitchFamily="34" charset="0"/>
            </a:endParaRPr>
          </a:p>
          <a:p>
            <a:pPr eaLnBrk="1" hangingPunct="1"/>
            <a:r>
              <a:rPr lang="nl-NL" altLang="nl-NL" sz="2400" b="1">
                <a:solidFill>
                  <a:schemeClr val="bg1"/>
                </a:solidFill>
                <a:latin typeface="Arial" panose="020B0604020202020204" pitchFamily="34" charset="0"/>
                <a:cs typeface="Arial" panose="020B0604020202020204" pitchFamily="34" charset="0"/>
              </a:rPr>
              <a:t>Heel algemeen (geldt altijd!!) :</a:t>
            </a:r>
          </a:p>
          <a:p>
            <a:pPr eaLnBrk="1" hangingPunct="1"/>
            <a:r>
              <a:rPr lang="nl-NL" altLang="nl-NL" sz="2400" b="1">
                <a:solidFill>
                  <a:srgbClr val="00B050"/>
                </a:solidFill>
                <a:latin typeface="Arial" panose="020B0604020202020204" pitchFamily="34" charset="0"/>
                <a:cs typeface="Arial" panose="020B0604020202020204" pitchFamily="34" charset="0"/>
              </a:rPr>
              <a:t>►Base</a:t>
            </a:r>
            <a:r>
              <a:rPr lang="nl-NL" altLang="nl-NL" sz="2400" b="1">
                <a:solidFill>
                  <a:schemeClr val="bg1"/>
                </a:solidFill>
                <a:latin typeface="Arial" panose="020B0604020202020204" pitchFamily="34" charset="0"/>
                <a:cs typeface="Arial" panose="020B0604020202020204" pitchFamily="34" charset="0"/>
              </a:rPr>
              <a:t>   +      </a:t>
            </a:r>
            <a:r>
              <a:rPr lang="nl-NL" altLang="nl-NL" sz="2400" b="1">
                <a:solidFill>
                  <a:srgbClr val="FF0000"/>
                </a:solidFill>
                <a:latin typeface="Arial" panose="020B0604020202020204" pitchFamily="34" charset="0"/>
                <a:cs typeface="Arial" panose="020B0604020202020204" pitchFamily="34" charset="0"/>
              </a:rPr>
              <a:t>zuur</a:t>
            </a:r>
            <a:r>
              <a:rPr lang="nl-NL" altLang="nl-NL" sz="2400" b="1">
                <a:solidFill>
                  <a:schemeClr val="bg1"/>
                </a:solidFill>
                <a:latin typeface="Arial" panose="020B0604020202020204" pitchFamily="34" charset="0"/>
                <a:cs typeface="Arial" panose="020B0604020202020204" pitchFamily="34" charset="0"/>
              </a:rPr>
              <a:t>            →             </a:t>
            </a:r>
            <a:r>
              <a:rPr lang="nl-NL" altLang="nl-NL" sz="2400" b="1">
                <a:solidFill>
                  <a:srgbClr val="00B0F0"/>
                </a:solidFill>
                <a:latin typeface="Arial" panose="020B0604020202020204" pitchFamily="34" charset="0"/>
                <a:cs typeface="Arial" panose="020B0604020202020204" pitchFamily="34" charset="0"/>
              </a:rPr>
              <a:t>zout</a:t>
            </a:r>
            <a:r>
              <a:rPr lang="nl-NL" altLang="nl-NL" sz="2400" b="1">
                <a:solidFill>
                  <a:schemeClr val="bg1"/>
                </a:solidFill>
                <a:latin typeface="Arial" panose="020B0604020202020204" pitchFamily="34" charset="0"/>
                <a:cs typeface="Arial" panose="020B0604020202020204" pitchFamily="34" charset="0"/>
              </a:rPr>
              <a:t>        +       </a:t>
            </a:r>
            <a:r>
              <a:rPr lang="nl-NL" altLang="nl-NL" sz="2400" b="1">
                <a:solidFill>
                  <a:srgbClr val="BADDE1"/>
                </a:solidFill>
                <a:latin typeface="Arial" panose="020B0604020202020204" pitchFamily="34" charset="0"/>
                <a:cs typeface="Arial" panose="020B0604020202020204" pitchFamily="34" charset="0"/>
              </a:rPr>
              <a:t>water</a:t>
            </a:r>
            <a:endParaRPr lang="nl-NL" altLang="nl-NL" sz="2400" b="1">
              <a:solidFill>
                <a:schemeClr val="bg1"/>
              </a:solidFill>
              <a:latin typeface="Arial" panose="020B0604020202020204" pitchFamily="34" charset="0"/>
              <a:cs typeface="Arial" panose="020B0604020202020204" pitchFamily="34" charset="0"/>
            </a:endParaRPr>
          </a:p>
          <a:p>
            <a:pPr eaLnBrk="1" hangingPunct="1"/>
            <a:endParaRPr lang="nl-NL" altLang="nl-NL" sz="240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Afbeelding 2">
            <a:extLst>
              <a:ext uri="{FF2B5EF4-FFF2-40B4-BE49-F238E27FC236}">
                <a16:creationId xmlns:a16="http://schemas.microsoft.com/office/drawing/2014/main" id="{B541E8C9-910B-4367-4C70-DFFA18319F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988"/>
            <a:ext cx="917892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kstvak 1">
            <a:extLst>
              <a:ext uri="{FF2B5EF4-FFF2-40B4-BE49-F238E27FC236}">
                <a16:creationId xmlns:a16="http://schemas.microsoft.com/office/drawing/2014/main" id="{87C482B7-D4CC-A15B-6663-AAB69490D651}"/>
              </a:ext>
            </a:extLst>
          </p:cNvPr>
          <p:cNvSpPr txBox="1">
            <a:spLocks noChangeArrowheads="1"/>
          </p:cNvSpPr>
          <p:nvPr/>
        </p:nvSpPr>
        <p:spPr bwMode="auto">
          <a:xfrm>
            <a:off x="1555750" y="5732463"/>
            <a:ext cx="10085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nl-NL" sz="2400" b="1">
                <a:solidFill>
                  <a:schemeClr val="bg1"/>
                </a:solidFill>
                <a:latin typeface="Arial" panose="020B0604020202020204" pitchFamily="34" charset="0"/>
                <a:cs typeface="Arial" panose="020B0604020202020204" pitchFamily="34" charset="0"/>
              </a:rPr>
              <a:t>Proef 10. Titel: “Verschillende smaken en smaken verschillen”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hthoek 2">
            <a:extLst>
              <a:ext uri="{FF2B5EF4-FFF2-40B4-BE49-F238E27FC236}">
                <a16:creationId xmlns:a16="http://schemas.microsoft.com/office/drawing/2014/main" id="{7FE213BC-951E-C502-04CE-02884D6710B4}"/>
              </a:ext>
            </a:extLst>
          </p:cNvPr>
          <p:cNvSpPr>
            <a:spLocks noChangeArrowheads="1"/>
          </p:cNvSpPr>
          <p:nvPr/>
        </p:nvSpPr>
        <p:spPr bwMode="auto">
          <a:xfrm>
            <a:off x="1360170" y="0"/>
            <a:ext cx="8782050" cy="7540526"/>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743200" lvl="6" indent="0" eaLnBrk="1" hangingPunct="1">
              <a:lnSpc>
                <a:spcPct val="100000"/>
              </a:lnSpc>
              <a:spcBef>
                <a:spcPct val="0"/>
              </a:spcBef>
              <a:buFont typeface="Arial" panose="020B0604020202020204" pitchFamily="34" charset="0"/>
              <a:buNone/>
              <a:defRPr/>
            </a:pPr>
            <a:r>
              <a:rPr lang="nl-NL" altLang="nl-NL" sz="1600" b="1" dirty="0">
                <a:solidFill>
                  <a:schemeClr val="bg1"/>
                </a:solidFill>
                <a:latin typeface="Arial" panose="020B0604020202020204" pitchFamily="34" charset="0"/>
                <a:cs typeface="Arial" panose="020B0604020202020204" pitchFamily="34" charset="0"/>
              </a:rPr>
              <a:t>Proef 10</a:t>
            </a:r>
          </a:p>
          <a:p>
            <a:pPr eaLnBrk="1" hangingPunct="1">
              <a:lnSpc>
                <a:spcPct val="100000"/>
              </a:lnSpc>
              <a:spcBef>
                <a:spcPct val="0"/>
              </a:spcBef>
              <a:buFontTx/>
              <a:buAutoNum type="arabicParenR"/>
              <a:defRPr/>
            </a:pPr>
            <a:r>
              <a:rPr lang="nl-NL" altLang="nl-NL" sz="1800" b="1" dirty="0">
                <a:solidFill>
                  <a:schemeClr val="bg1"/>
                </a:solidFill>
                <a:latin typeface="Arial" panose="020B0604020202020204" pitchFamily="34" charset="0"/>
                <a:cs typeface="Arial" panose="020B0604020202020204" pitchFamily="34" charset="0"/>
              </a:rPr>
              <a:t>Bespreek met elkaar welke smaken er zoal bestaan en schrijf die op.</a:t>
            </a:r>
          </a:p>
          <a:p>
            <a:pPr eaLnBrk="1" hangingPunct="1">
              <a:lnSpc>
                <a:spcPct val="100000"/>
              </a:lnSpc>
              <a:spcBef>
                <a:spcPct val="0"/>
              </a:spcBef>
              <a:buFontTx/>
              <a:buAutoNum type="arabicParenR" startAt="2"/>
              <a:defRPr/>
            </a:pPr>
            <a:r>
              <a:rPr lang="nl-NL" altLang="nl-NL" sz="1800" b="1" dirty="0">
                <a:solidFill>
                  <a:schemeClr val="bg1"/>
                </a:solidFill>
                <a:latin typeface="Arial" panose="020B0604020202020204" pitchFamily="34" charset="0"/>
                <a:cs typeface="Arial" panose="020B0604020202020204" pitchFamily="34" charset="0"/>
              </a:rPr>
              <a:t>Je gaat met jouw groepje tien verschillende goedjes proeven:</a:t>
            </a:r>
          </a:p>
          <a:p>
            <a:pPr eaLnBrk="1" hangingPunct="1">
              <a:lnSpc>
                <a:spcPct val="100000"/>
              </a:lnSpc>
              <a:spcBef>
                <a:spcPct val="0"/>
              </a:spcBef>
              <a:buFontTx/>
              <a:buChar char="•"/>
              <a:defRPr/>
            </a:pPr>
            <a:r>
              <a:rPr lang="nl-NL" altLang="nl-NL" sz="1800" b="1" dirty="0">
                <a:solidFill>
                  <a:schemeClr val="bg1"/>
                </a:solidFill>
                <a:latin typeface="Arial" panose="020B0604020202020204" pitchFamily="34" charset="0"/>
                <a:cs typeface="Arial" panose="020B0604020202020204" pitchFamily="34" charset="0"/>
              </a:rPr>
              <a:t>De </a:t>
            </a:r>
            <a:r>
              <a:rPr lang="nl-NL" altLang="nl-NL" sz="1800" b="1" dirty="0" err="1">
                <a:solidFill>
                  <a:schemeClr val="bg1"/>
                </a:solidFill>
                <a:latin typeface="Arial" panose="020B0604020202020204" pitchFamily="34" charset="0"/>
                <a:cs typeface="Arial" panose="020B0604020202020204" pitchFamily="34" charset="0"/>
              </a:rPr>
              <a:t>korreligen</a:t>
            </a:r>
            <a:r>
              <a:rPr lang="nl-NL" altLang="nl-NL" sz="1800" b="1" dirty="0">
                <a:solidFill>
                  <a:schemeClr val="bg1"/>
                </a:solidFill>
                <a:latin typeface="Arial" panose="020B0604020202020204" pitchFamily="34" charset="0"/>
                <a:cs typeface="Arial" panose="020B0604020202020204" pitchFamily="34" charset="0"/>
              </a:rPr>
              <a:t>/</a:t>
            </a:r>
            <a:r>
              <a:rPr lang="nl-NL" altLang="nl-NL" sz="1800" b="1" dirty="0" err="1">
                <a:solidFill>
                  <a:schemeClr val="bg1"/>
                </a:solidFill>
                <a:latin typeface="Arial" panose="020B0604020202020204" pitchFamily="34" charset="0"/>
                <a:cs typeface="Arial" panose="020B0604020202020204" pitchFamily="34" charset="0"/>
              </a:rPr>
              <a:t>poederachtigen</a:t>
            </a:r>
            <a:r>
              <a:rPr lang="nl-NL" altLang="nl-NL" sz="1800" b="1" dirty="0">
                <a:solidFill>
                  <a:schemeClr val="bg1"/>
                </a:solidFill>
                <a:latin typeface="Arial" panose="020B0604020202020204" pitchFamily="34" charset="0"/>
                <a:cs typeface="Arial" panose="020B0604020202020204" pitchFamily="34" charset="0"/>
              </a:rPr>
              <a:t>:  </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    - doe van het goedje een paar korrels op je theelepel en proef;  neem maar een paar korreltjes. Meer is niet nodig!</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    - </a:t>
            </a:r>
            <a:r>
              <a:rPr lang="nl-NL" altLang="nl-NL" sz="1800" b="1" u="sng" dirty="0">
                <a:solidFill>
                  <a:schemeClr val="bg1"/>
                </a:solidFill>
                <a:latin typeface="Arial" panose="020B0604020202020204" pitchFamily="34" charset="0"/>
                <a:cs typeface="Arial" panose="020B0604020202020204" pitchFamily="34" charset="0"/>
              </a:rPr>
              <a:t>Waarschuwing</a:t>
            </a:r>
            <a:r>
              <a:rPr lang="nl-NL" altLang="nl-NL" sz="1800" b="1" dirty="0">
                <a:solidFill>
                  <a:schemeClr val="bg1"/>
                </a:solidFill>
                <a:latin typeface="Arial" panose="020B0604020202020204" pitchFamily="34" charset="0"/>
                <a:cs typeface="Arial" panose="020B0604020202020204" pitchFamily="34" charset="0"/>
              </a:rPr>
              <a:t>: van de nummers 4 en 5 maar héél weinig proeven…. Wie durft? (Heb je een allergie? Meld het even!)</a:t>
            </a:r>
          </a:p>
          <a:p>
            <a:pPr eaLnBrk="1" hangingPunct="1">
              <a:lnSpc>
                <a:spcPct val="100000"/>
              </a:lnSpc>
              <a:spcBef>
                <a:spcPct val="0"/>
              </a:spcBef>
              <a:buFontTx/>
              <a:buChar char="•"/>
              <a:defRPr/>
            </a:pPr>
            <a:r>
              <a:rPr lang="nl-NL" altLang="nl-NL" sz="1800" b="1" dirty="0">
                <a:solidFill>
                  <a:schemeClr val="bg1"/>
                </a:solidFill>
                <a:latin typeface="Arial" panose="020B0604020202020204" pitchFamily="34" charset="0"/>
                <a:cs typeface="Arial" panose="020B0604020202020204" pitchFamily="34" charset="0"/>
              </a:rPr>
              <a:t>De vloeibare goedjes: </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    - maak je theelepel schoon schep een beetje op je theelepel. Doop je wijsvinger in het goedje en lik af.</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3) Noteer onderstaand schema in je (aantekening-)schrift en vul in. Wat jij denkt dat de goedjes zijn, </a:t>
            </a:r>
            <a:r>
              <a:rPr lang="nl-NL" altLang="nl-NL" sz="1800" b="1" u="sng" dirty="0">
                <a:solidFill>
                  <a:schemeClr val="bg1"/>
                </a:solidFill>
                <a:latin typeface="Arial" panose="020B0604020202020204" pitchFamily="34" charset="0"/>
                <a:cs typeface="Arial" panose="020B0604020202020204" pitchFamily="34" charset="0"/>
              </a:rPr>
              <a:t>moet geheim blijven</a:t>
            </a:r>
            <a:r>
              <a:rPr lang="nl-NL" altLang="nl-NL" sz="1800" b="1" dirty="0">
                <a:solidFill>
                  <a:schemeClr val="bg1"/>
                </a:solidFill>
                <a:latin typeface="Arial" panose="020B0604020202020204" pitchFamily="34" charset="0"/>
                <a:cs typeface="Arial" panose="020B0604020202020204" pitchFamily="34" charset="0"/>
              </a:rPr>
              <a:t>. Niet over praten met elkaar!!!!</a:t>
            </a:r>
          </a:p>
          <a:p>
            <a:pPr eaLnBrk="1" hangingPunct="1">
              <a:lnSpc>
                <a:spcPct val="100000"/>
              </a:lnSpc>
              <a:spcBef>
                <a:spcPct val="0"/>
              </a:spcBef>
              <a:buFontTx/>
              <a:buNone/>
              <a:defRPr/>
            </a:pPr>
            <a:endParaRPr lang="nl-NL" altLang="nl-NL" sz="1800" b="1" dirty="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Nr.	|      Vermoedelijke naam van het goedje     	|         	smaak	</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1 	| 					 	| 		</a:t>
            </a:r>
          </a:p>
          <a:p>
            <a:pPr eaLnBrk="1" hangingPunct="1">
              <a:lnSpc>
                <a:spcPct val="100000"/>
              </a:lnSpc>
              <a:spcBef>
                <a:spcPct val="0"/>
              </a:spcBef>
              <a:buFontTx/>
              <a:buNone/>
              <a:defRPr/>
            </a:pPr>
            <a:r>
              <a:rPr lang="nl-NL" altLang="nl-NL" sz="1800" dirty="0">
                <a:solidFill>
                  <a:schemeClr val="bg1"/>
                </a:solidFill>
                <a:latin typeface="Arial" panose="020B0604020202020204" pitchFamily="34" charset="0"/>
                <a:cs typeface="Arial" panose="020B0604020202020204" pitchFamily="34" charset="0"/>
              </a:rPr>
              <a:t>2</a:t>
            </a:r>
            <a:r>
              <a:rPr lang="nl-NL" altLang="nl-NL" sz="1800" b="1" dirty="0">
                <a:solidFill>
                  <a:schemeClr val="bg1"/>
                </a:solidFill>
                <a:latin typeface="Arial" panose="020B0604020202020204" pitchFamily="34" charset="0"/>
                <a:cs typeface="Arial" panose="020B0604020202020204" pitchFamily="34" charset="0"/>
              </a:rPr>
              <a:t> 	| 						| </a:t>
            </a:r>
            <a:r>
              <a:rPr lang="nl-NL" altLang="nl-NL" sz="1800" dirty="0">
                <a:solidFill>
                  <a:schemeClr val="bg1"/>
                </a:solidFill>
                <a:latin typeface="Arial" panose="020B0604020202020204" pitchFamily="34" charset="0"/>
                <a:cs typeface="Arial" panose="020B0604020202020204" pitchFamily="34" charset="0"/>
              </a:rPr>
              <a:t>		</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3 	| 						|  Enz. enz.	 			</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4) Als iedereen klaar is ga je met je groepje in gesprek. Nu juist wel uitwisselen en proberen het met elkaar eens te worden. Desnoods schema aanpassen.</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5) Opruimen: Alles netjes in volgorde terugzetten voor morgen!</a:t>
            </a:r>
          </a:p>
          <a:p>
            <a:pPr eaLnBrk="1" hangingPunct="1">
              <a:lnSpc>
                <a:spcPct val="100000"/>
              </a:lnSpc>
              <a:spcBef>
                <a:spcPct val="0"/>
              </a:spcBef>
              <a:buFontTx/>
              <a:buNone/>
              <a:defRPr/>
            </a:pPr>
            <a:r>
              <a:rPr lang="nl-NL" altLang="nl-NL" sz="1800" b="1" dirty="0">
                <a:solidFill>
                  <a:schemeClr val="bg1"/>
                </a:solidFill>
                <a:latin typeface="Arial" panose="020B0604020202020204" pitchFamily="34" charset="0"/>
                <a:cs typeface="Arial" panose="020B0604020202020204" pitchFamily="34" charset="0"/>
              </a:rPr>
              <a:t>6) Verwerken: dit doe je in de vorm van een opstel. (Ongeveer ½ kantje)	</a:t>
            </a:r>
            <a:r>
              <a:rPr lang="nl-NL" altLang="nl-NL" sz="1800" dirty="0">
                <a:solidFill>
                  <a:schemeClr val="bg1"/>
                </a:solidFill>
                <a:latin typeface="Arial" panose="020B0604020202020204" pitchFamily="34" charset="0"/>
                <a:cs typeface="Arial" panose="020B060402020202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hoek 1">
            <a:extLst>
              <a:ext uri="{FF2B5EF4-FFF2-40B4-BE49-F238E27FC236}">
                <a16:creationId xmlns:a16="http://schemas.microsoft.com/office/drawing/2014/main" id="{FD4FDA88-BB7D-72C6-F574-15E777EFF198}"/>
              </a:ext>
            </a:extLst>
          </p:cNvPr>
          <p:cNvSpPr>
            <a:spLocks noChangeArrowheads="1"/>
          </p:cNvSpPr>
          <p:nvPr/>
        </p:nvSpPr>
        <p:spPr bwMode="auto">
          <a:xfrm>
            <a:off x="1524000" y="0"/>
            <a:ext cx="1023778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NL" altLang="nl-NL" sz="1800" b="1">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b="1">
                <a:solidFill>
                  <a:schemeClr val="bg1"/>
                </a:solidFill>
                <a:latin typeface="Arial" panose="020B0604020202020204" pitchFamily="34" charset="0"/>
                <a:cs typeface="Arial" panose="020B0604020202020204" pitchFamily="34" charset="0"/>
              </a:rPr>
              <a:t>Proef 10: 	“Verschillende smaken en smaken verschillen”</a:t>
            </a:r>
          </a:p>
          <a:p>
            <a:pPr eaLnBrk="1" hangingPunct="1">
              <a:lnSpc>
                <a:spcPct val="100000"/>
              </a:lnSpc>
              <a:spcBef>
                <a:spcPct val="0"/>
              </a:spcBef>
              <a:buFontTx/>
              <a:buNone/>
            </a:pPr>
            <a:endParaRPr lang="nl-NL" altLang="nl-NL" sz="1800" b="1">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b="1">
                <a:solidFill>
                  <a:schemeClr val="bg1"/>
                </a:solidFill>
                <a:latin typeface="Arial" panose="020B0604020202020204" pitchFamily="34" charset="0"/>
                <a:cs typeface="Arial" panose="020B0604020202020204" pitchFamily="34" charset="0"/>
              </a:rPr>
              <a:t>Nr.	Naam van het goedje	                        		smaak	</a:t>
            </a:r>
          </a:p>
          <a:p>
            <a:pPr eaLnBrk="1" hangingPunct="1">
              <a:lnSpc>
                <a:spcPct val="100000"/>
              </a:lnSpc>
              <a:spcBef>
                <a:spcPct val="0"/>
              </a:spcBef>
              <a:buFontTx/>
              <a:buNone/>
            </a:pPr>
            <a:endParaRPr lang="nl-NL" altLang="nl-NL" sz="1800" b="1">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b="1">
                <a:solidFill>
                  <a:schemeClr val="bg1"/>
                </a:solidFill>
                <a:latin typeface="Arial" panose="020B0604020202020204" pitchFamily="34" charset="0"/>
                <a:cs typeface="Arial" panose="020B0604020202020204" pitchFamily="34" charset="0"/>
              </a:rPr>
              <a:t>1  	citroensap					zuur	</a:t>
            </a:r>
          </a:p>
          <a:p>
            <a:pPr eaLnBrk="1" hangingPunct="1">
              <a:lnSpc>
                <a:spcPct val="100000"/>
              </a:lnSpc>
              <a:spcBef>
                <a:spcPct val="0"/>
              </a:spcBef>
              <a:buFontTx/>
              <a:buNone/>
            </a:pPr>
            <a:endParaRPr lang="nl-NL" altLang="nl-NL" sz="18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a:solidFill>
                  <a:schemeClr val="bg1"/>
                </a:solidFill>
                <a:latin typeface="Arial" panose="020B0604020202020204" pitchFamily="34" charset="0"/>
                <a:cs typeface="Arial" panose="020B0604020202020204" pitchFamily="34" charset="0"/>
              </a:rPr>
              <a:t>2	azijn						zuur</a:t>
            </a:r>
          </a:p>
          <a:p>
            <a:pPr eaLnBrk="1" hangingPunct="1">
              <a:lnSpc>
                <a:spcPct val="100000"/>
              </a:lnSpc>
              <a:spcBef>
                <a:spcPct val="0"/>
              </a:spcBef>
              <a:buFontTx/>
              <a:buNone/>
            </a:pPr>
            <a:endParaRPr lang="nl-NL" altLang="nl-NL" sz="18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a:solidFill>
                  <a:schemeClr val="bg1"/>
                </a:solidFill>
                <a:latin typeface="Arial" panose="020B0604020202020204" pitchFamily="34" charset="0"/>
                <a:cs typeface="Arial" panose="020B0604020202020204" pitchFamily="34" charset="0"/>
              </a:rPr>
              <a:t>3	Spa-rood					licht zuur</a:t>
            </a:r>
          </a:p>
          <a:p>
            <a:pPr eaLnBrk="1" hangingPunct="1">
              <a:lnSpc>
                <a:spcPct val="100000"/>
              </a:lnSpc>
              <a:spcBef>
                <a:spcPct val="0"/>
              </a:spcBef>
              <a:buFontTx/>
              <a:buNone/>
            </a:pPr>
            <a:endParaRPr lang="nl-NL" altLang="nl-NL" sz="18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a:solidFill>
                  <a:schemeClr val="bg1"/>
                </a:solidFill>
                <a:latin typeface="Arial" panose="020B0604020202020204" pitchFamily="34" charset="0"/>
                <a:cs typeface="Arial" panose="020B0604020202020204" pitchFamily="34" charset="0"/>
              </a:rPr>
              <a:t>4	soda						bitter</a:t>
            </a:r>
          </a:p>
          <a:p>
            <a:pPr eaLnBrk="1" hangingPunct="1">
              <a:lnSpc>
                <a:spcPct val="100000"/>
              </a:lnSpc>
              <a:spcBef>
                <a:spcPct val="0"/>
              </a:spcBef>
              <a:buFontTx/>
              <a:buNone/>
            </a:pPr>
            <a:endParaRPr lang="nl-NL" altLang="nl-NL" sz="18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a:solidFill>
                  <a:schemeClr val="bg1"/>
                </a:solidFill>
                <a:latin typeface="Arial" panose="020B0604020202020204" pitchFamily="34" charset="0"/>
                <a:cs typeface="Arial" panose="020B0604020202020204" pitchFamily="34" charset="0"/>
              </a:rPr>
              <a:t>5	groene zeep					bitter</a:t>
            </a:r>
          </a:p>
          <a:p>
            <a:pPr eaLnBrk="1" hangingPunct="1">
              <a:lnSpc>
                <a:spcPct val="100000"/>
              </a:lnSpc>
              <a:spcBef>
                <a:spcPct val="0"/>
              </a:spcBef>
              <a:buFontTx/>
              <a:buNone/>
            </a:pPr>
            <a:endParaRPr lang="nl-NL" altLang="nl-NL" sz="18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a:solidFill>
                  <a:schemeClr val="bg1"/>
                </a:solidFill>
                <a:latin typeface="Arial" panose="020B0604020202020204" pitchFamily="34" charset="0"/>
                <a:cs typeface="Arial" panose="020B0604020202020204" pitchFamily="34" charset="0"/>
              </a:rPr>
              <a:t>6	hout-as						geen smaak</a:t>
            </a:r>
          </a:p>
          <a:p>
            <a:pPr eaLnBrk="1" hangingPunct="1">
              <a:lnSpc>
                <a:spcPct val="100000"/>
              </a:lnSpc>
              <a:spcBef>
                <a:spcPct val="0"/>
              </a:spcBef>
              <a:buFontTx/>
              <a:buNone/>
            </a:pPr>
            <a:endParaRPr lang="nl-NL" altLang="nl-NL" sz="18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a:solidFill>
                  <a:schemeClr val="bg1"/>
                </a:solidFill>
                <a:latin typeface="Arial" panose="020B0604020202020204" pitchFamily="34" charset="0"/>
                <a:cs typeface="Arial" panose="020B0604020202020204" pitchFamily="34" charset="0"/>
              </a:rPr>
              <a:t>7	suiker						zoet</a:t>
            </a:r>
          </a:p>
          <a:p>
            <a:pPr eaLnBrk="1" hangingPunct="1">
              <a:lnSpc>
                <a:spcPct val="100000"/>
              </a:lnSpc>
              <a:spcBef>
                <a:spcPct val="0"/>
              </a:spcBef>
              <a:buFontTx/>
              <a:buNone/>
            </a:pPr>
            <a:endParaRPr lang="nl-NL" altLang="nl-NL" sz="18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a:solidFill>
                  <a:schemeClr val="bg1"/>
                </a:solidFill>
                <a:latin typeface="Arial" panose="020B0604020202020204" pitchFamily="34" charset="0"/>
                <a:cs typeface="Arial" panose="020B0604020202020204" pitchFamily="34" charset="0"/>
              </a:rPr>
              <a:t>8	zout						zout</a:t>
            </a:r>
          </a:p>
          <a:p>
            <a:pPr eaLnBrk="1" hangingPunct="1">
              <a:lnSpc>
                <a:spcPct val="100000"/>
              </a:lnSpc>
              <a:spcBef>
                <a:spcPct val="0"/>
              </a:spcBef>
              <a:buFontTx/>
              <a:buNone/>
            </a:pPr>
            <a:endParaRPr lang="nl-NL" altLang="nl-NL" sz="18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a:solidFill>
                  <a:schemeClr val="bg1"/>
                </a:solidFill>
                <a:latin typeface="Arial" panose="020B0604020202020204" pitchFamily="34" charset="0"/>
                <a:cs typeface="Arial" panose="020B0604020202020204" pitchFamily="34" charset="0"/>
              </a:rPr>
              <a:t>9	meel						zoetig</a:t>
            </a:r>
          </a:p>
          <a:p>
            <a:pPr eaLnBrk="1" hangingPunct="1">
              <a:lnSpc>
                <a:spcPct val="100000"/>
              </a:lnSpc>
              <a:spcBef>
                <a:spcPct val="0"/>
              </a:spcBef>
              <a:buFontTx/>
              <a:buNone/>
            </a:pPr>
            <a:endParaRPr lang="nl-NL" altLang="nl-NL" sz="180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nl-NL" altLang="nl-NL" sz="1800">
                <a:solidFill>
                  <a:schemeClr val="bg1"/>
                </a:solidFill>
                <a:latin typeface="Arial" panose="020B0604020202020204" pitchFamily="34" charset="0"/>
                <a:cs typeface="Arial" panose="020B0604020202020204" pitchFamily="34" charset="0"/>
              </a:rPr>
              <a:t>10	rodekool-sap					zoutig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A9FD818-5BBB-84C6-A68E-192CEA9BEBEB}"/>
              </a:ext>
            </a:extLst>
          </p:cNvPr>
          <p:cNvSpPr/>
          <p:nvPr/>
        </p:nvSpPr>
        <p:spPr>
          <a:xfrm>
            <a:off x="274638" y="-103188"/>
            <a:ext cx="11917362" cy="7756526"/>
          </a:xfrm>
          <a:prstGeom prst="rect">
            <a:avLst/>
          </a:prstGeom>
        </p:spPr>
        <p:txBody>
          <a:bodyPr>
            <a:spAutoFit/>
          </a:bodyPr>
          <a:lstStyle/>
          <a:p>
            <a:pPr eaLnBrk="1" fontAlgn="auto" hangingPunct="1">
              <a:spcBef>
                <a:spcPts val="0"/>
              </a:spcBef>
              <a:spcAft>
                <a:spcPts val="0"/>
              </a:spcAft>
              <a:defRPr/>
            </a:pPr>
            <a:r>
              <a:rPr lang="nl-NL" sz="3200" b="1" dirty="0">
                <a:solidFill>
                  <a:schemeClr val="bg1"/>
                </a:solidFill>
              </a:rPr>
              <a:t>		Proef 11  “Rode koolsap practicum”</a:t>
            </a:r>
          </a:p>
          <a:p>
            <a:pPr eaLnBrk="1" fontAlgn="auto" hangingPunct="1">
              <a:spcBef>
                <a:spcPts val="0"/>
              </a:spcBef>
              <a:spcAft>
                <a:spcPts val="0"/>
              </a:spcAft>
              <a:defRPr/>
            </a:pPr>
            <a:r>
              <a:rPr lang="nl-NL" sz="3200" b="1" dirty="0">
                <a:solidFill>
                  <a:schemeClr val="bg1"/>
                </a:solidFill>
              </a:rPr>
              <a:t>We gaan in tweetallen werken. Bij de goedjes 1 t/m 9 zullen we rode koolsap toevoegen en we schrijven de kleuren op die ontstaan: </a:t>
            </a:r>
          </a:p>
          <a:p>
            <a:pPr eaLnBrk="1" fontAlgn="auto" hangingPunct="1">
              <a:spcBef>
                <a:spcPts val="0"/>
              </a:spcBef>
              <a:spcAft>
                <a:spcPts val="0"/>
              </a:spcAft>
              <a:defRPr/>
            </a:pPr>
            <a:r>
              <a:rPr lang="nl-NL" altLang="nl-NL" sz="3200" b="1" dirty="0">
                <a:solidFill>
                  <a:schemeClr val="bg1"/>
                </a:solidFill>
              </a:rPr>
              <a:t>Nr.	|      naam van het goedje	     		|        kleur 		</a:t>
            </a:r>
          </a:p>
          <a:p>
            <a:pPr eaLnBrk="1" fontAlgn="auto" hangingPunct="1">
              <a:spcBef>
                <a:spcPts val="0"/>
              </a:spcBef>
              <a:spcAft>
                <a:spcPts val="0"/>
              </a:spcAft>
              <a:defRPr/>
            </a:pPr>
            <a:r>
              <a:rPr lang="nl-NL" altLang="nl-NL" sz="3200" b="1" dirty="0">
                <a:solidFill>
                  <a:schemeClr val="bg1"/>
                </a:solidFill>
              </a:rPr>
              <a:t>------------------------------------------------------------------------------------</a:t>
            </a:r>
          </a:p>
          <a:p>
            <a:pPr eaLnBrk="1" fontAlgn="auto" hangingPunct="1">
              <a:spcBef>
                <a:spcPts val="0"/>
              </a:spcBef>
              <a:spcAft>
                <a:spcPts val="0"/>
              </a:spcAft>
              <a:defRPr/>
            </a:pPr>
            <a:r>
              <a:rPr lang="nl-NL" altLang="nl-NL" sz="3200" b="1" dirty="0">
                <a:solidFill>
                  <a:schemeClr val="bg1"/>
                </a:solidFill>
              </a:rPr>
              <a:t>1 	| 	citroenzuur		                 	|  ……………..		</a:t>
            </a:r>
          </a:p>
          <a:p>
            <a:pPr eaLnBrk="1" fontAlgn="auto" hangingPunct="1">
              <a:spcBef>
                <a:spcPts val="0"/>
              </a:spcBef>
              <a:spcAft>
                <a:spcPts val="0"/>
              </a:spcAft>
              <a:defRPr/>
            </a:pPr>
            <a:r>
              <a:rPr lang="nl-NL" altLang="nl-NL" sz="3200" dirty="0">
                <a:solidFill>
                  <a:schemeClr val="bg1"/>
                </a:solidFill>
              </a:rPr>
              <a:t>2</a:t>
            </a:r>
            <a:r>
              <a:rPr lang="nl-NL" altLang="nl-NL" sz="3200" b="1" dirty="0">
                <a:solidFill>
                  <a:schemeClr val="bg1"/>
                </a:solidFill>
              </a:rPr>
              <a:t> 	| 	azijnzuur		                           	|  ……………..</a:t>
            </a:r>
            <a:r>
              <a:rPr lang="nl-NL" altLang="nl-NL" sz="3200" dirty="0">
                <a:solidFill>
                  <a:schemeClr val="bg1"/>
                </a:solidFill>
              </a:rPr>
              <a:t>		</a:t>
            </a:r>
          </a:p>
          <a:p>
            <a:pPr marL="742950" indent="-742950" eaLnBrk="1" fontAlgn="auto" hangingPunct="1">
              <a:spcBef>
                <a:spcPts val="0"/>
              </a:spcBef>
              <a:spcAft>
                <a:spcPts val="0"/>
              </a:spcAft>
              <a:buFontTx/>
              <a:buAutoNum type="arabicPlain" startAt="3"/>
              <a:defRPr/>
            </a:pPr>
            <a:r>
              <a:rPr lang="nl-NL" altLang="nl-NL" sz="3200" b="1" dirty="0">
                <a:solidFill>
                  <a:schemeClr val="bg1"/>
                </a:solidFill>
              </a:rPr>
              <a:t>  | 	Spa-rood		                           	|  ……………..  </a:t>
            </a:r>
          </a:p>
          <a:p>
            <a:pPr marL="742950" indent="-742950" eaLnBrk="1" fontAlgn="auto" hangingPunct="1">
              <a:spcBef>
                <a:spcPts val="0"/>
              </a:spcBef>
              <a:spcAft>
                <a:spcPts val="0"/>
              </a:spcAft>
              <a:buFontTx/>
              <a:buAutoNum type="arabicPlain" startAt="3"/>
              <a:defRPr/>
            </a:pPr>
            <a:r>
              <a:rPr lang="nl-NL" altLang="nl-NL" sz="3200" b="1" dirty="0">
                <a:solidFill>
                  <a:schemeClr val="bg1"/>
                </a:solidFill>
              </a:rPr>
              <a:t>	|        Soda					       	|  ……………..</a:t>
            </a:r>
          </a:p>
          <a:p>
            <a:pPr marL="742950" indent="-742950" eaLnBrk="1" fontAlgn="auto" hangingPunct="1">
              <a:spcBef>
                <a:spcPts val="0"/>
              </a:spcBef>
              <a:spcAft>
                <a:spcPts val="0"/>
              </a:spcAft>
              <a:buFontTx/>
              <a:buAutoNum type="arabicPlain" startAt="3"/>
              <a:defRPr/>
            </a:pPr>
            <a:r>
              <a:rPr lang="nl-NL" altLang="nl-NL" sz="3200" b="1" dirty="0">
                <a:solidFill>
                  <a:schemeClr val="bg1"/>
                </a:solidFill>
              </a:rPr>
              <a:t>  |        Groene zeep                                  	|  ……………..</a:t>
            </a:r>
          </a:p>
          <a:p>
            <a:pPr eaLnBrk="1" fontAlgn="auto" hangingPunct="1">
              <a:spcBef>
                <a:spcPts val="0"/>
              </a:spcBef>
              <a:spcAft>
                <a:spcPts val="0"/>
              </a:spcAft>
              <a:defRPr/>
            </a:pPr>
            <a:r>
              <a:rPr lang="nl-NL" altLang="nl-NL" sz="3200" b="1" dirty="0">
                <a:solidFill>
                  <a:schemeClr val="bg1"/>
                </a:solidFill>
              </a:rPr>
              <a:t>6	|        as van verbrand hout                   	| ……………...</a:t>
            </a:r>
          </a:p>
          <a:p>
            <a:pPr eaLnBrk="1" fontAlgn="auto" hangingPunct="1">
              <a:spcBef>
                <a:spcPts val="0"/>
              </a:spcBef>
              <a:spcAft>
                <a:spcPts val="0"/>
              </a:spcAft>
              <a:defRPr/>
            </a:pPr>
            <a:r>
              <a:rPr lang="nl-NL" altLang="nl-NL" sz="3200" b="1" dirty="0">
                <a:solidFill>
                  <a:schemeClr val="bg1"/>
                </a:solidFill>
              </a:rPr>
              <a:t>7        |       suiker				       	| ………………</a:t>
            </a:r>
          </a:p>
          <a:p>
            <a:pPr eaLnBrk="1" fontAlgn="auto" hangingPunct="1">
              <a:spcBef>
                <a:spcPts val="0"/>
              </a:spcBef>
              <a:spcAft>
                <a:spcPts val="0"/>
              </a:spcAft>
              <a:defRPr/>
            </a:pPr>
            <a:r>
              <a:rPr lang="nl-NL" altLang="nl-NL" sz="3200" b="1" dirty="0">
                <a:solidFill>
                  <a:schemeClr val="bg1"/>
                </a:solidFill>
              </a:rPr>
              <a:t>8	| 	zout						| ………………</a:t>
            </a:r>
          </a:p>
          <a:p>
            <a:pPr eaLnBrk="1" fontAlgn="auto" hangingPunct="1">
              <a:spcBef>
                <a:spcPts val="0"/>
              </a:spcBef>
              <a:spcAft>
                <a:spcPts val="0"/>
              </a:spcAft>
              <a:defRPr/>
            </a:pPr>
            <a:r>
              <a:rPr lang="nl-NL" altLang="nl-NL" sz="3200" b="1" dirty="0">
                <a:solidFill>
                  <a:schemeClr val="bg1"/>
                </a:solidFill>
              </a:rPr>
              <a:t>9	|	meel						| ………………</a:t>
            </a:r>
          </a:p>
          <a:p>
            <a:pPr eaLnBrk="1" fontAlgn="auto" hangingPunct="1">
              <a:spcBef>
                <a:spcPts val="0"/>
              </a:spcBef>
              <a:spcAft>
                <a:spcPts val="0"/>
              </a:spcAft>
              <a:defRPr/>
            </a:pPr>
            <a:endParaRPr lang="nl-NL" altLang="nl-NL" sz="3200" b="1" dirty="0">
              <a:solidFill>
                <a:schemeClr val="bg1"/>
              </a:solidFill>
            </a:endParaRPr>
          </a:p>
          <a:p>
            <a:pPr eaLnBrk="1" fontAlgn="auto" hangingPunct="1">
              <a:spcBef>
                <a:spcPts val="0"/>
              </a:spcBef>
              <a:spcAft>
                <a:spcPts val="0"/>
              </a:spcAft>
              <a:defRPr/>
            </a:pPr>
            <a:endParaRPr lang="nl-NL"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53F7EF8-646D-FA32-FE29-FA924A902DBF}"/>
              </a:ext>
            </a:extLst>
          </p:cNvPr>
          <p:cNvSpPr txBox="1"/>
          <p:nvPr/>
        </p:nvSpPr>
        <p:spPr>
          <a:xfrm>
            <a:off x="171450" y="0"/>
            <a:ext cx="12020550" cy="14681200"/>
          </a:xfrm>
          <a:prstGeom prst="rect">
            <a:avLst/>
          </a:prstGeom>
          <a:noFill/>
        </p:spPr>
        <p:txBody>
          <a:bodyPr>
            <a:spAutoFit/>
          </a:bodyPr>
          <a:lstStyle/>
          <a:p>
            <a:pPr eaLnBrk="1" fontAlgn="auto" hangingPunct="1">
              <a:spcBef>
                <a:spcPts val="0"/>
              </a:spcBef>
              <a:spcAft>
                <a:spcPts val="0"/>
              </a:spcAft>
              <a:defRPr/>
            </a:pPr>
            <a:r>
              <a:rPr lang="nl-NL" sz="2000" b="1" dirty="0">
                <a:solidFill>
                  <a:schemeClr val="bg1"/>
                </a:solidFill>
                <a:latin typeface="+mn-lt"/>
              </a:rPr>
              <a:t>	       Proef 11  Titel:  “Rode koolsap-practicum” (in tweetallen werken)</a:t>
            </a:r>
          </a:p>
          <a:p>
            <a:pPr eaLnBrk="1" fontAlgn="auto" hangingPunct="1">
              <a:spcBef>
                <a:spcPts val="0"/>
              </a:spcBef>
              <a:spcAft>
                <a:spcPts val="0"/>
              </a:spcAft>
              <a:defRPr/>
            </a:pPr>
            <a:r>
              <a:rPr lang="nl-NL" sz="2000" b="1" u="sng" dirty="0">
                <a:solidFill>
                  <a:schemeClr val="bg1"/>
                </a:solidFill>
                <a:latin typeface="+mn-lt"/>
              </a:rPr>
              <a:t>Deel I (voorbereiding)</a:t>
            </a:r>
          </a:p>
          <a:p>
            <a:pPr eaLnBrk="1" fontAlgn="auto" hangingPunct="1">
              <a:spcBef>
                <a:spcPts val="0"/>
              </a:spcBef>
              <a:spcAft>
                <a:spcPts val="0"/>
              </a:spcAft>
              <a:defRPr/>
            </a:pPr>
            <a:r>
              <a:rPr lang="nl-NL" sz="2000" b="1" dirty="0">
                <a:solidFill>
                  <a:schemeClr val="bg1"/>
                </a:solidFill>
                <a:latin typeface="+mn-lt"/>
              </a:rPr>
              <a:t>1) Negen reageerbuisjes in rek zetten en buisjes bovenaan nummeren</a:t>
            </a:r>
          </a:p>
          <a:p>
            <a:pPr eaLnBrk="1" fontAlgn="auto" hangingPunct="1">
              <a:spcBef>
                <a:spcPts val="0"/>
              </a:spcBef>
              <a:spcAft>
                <a:spcPts val="0"/>
              </a:spcAft>
              <a:defRPr/>
            </a:pPr>
            <a:r>
              <a:rPr lang="nl-NL" sz="2000" b="1" dirty="0">
                <a:solidFill>
                  <a:schemeClr val="bg1"/>
                </a:solidFill>
                <a:latin typeface="+mn-lt"/>
              </a:rPr>
              <a:t>2) nr. 5 – groene zeep – oplossen met wat water uit spuitfles en goed roeren</a:t>
            </a:r>
          </a:p>
          <a:p>
            <a:pPr eaLnBrk="1" fontAlgn="auto" hangingPunct="1">
              <a:spcBef>
                <a:spcPts val="0"/>
              </a:spcBef>
              <a:spcAft>
                <a:spcPts val="0"/>
              </a:spcAft>
              <a:defRPr/>
            </a:pPr>
            <a:r>
              <a:rPr lang="nl-NL" sz="2000" b="1" dirty="0">
                <a:solidFill>
                  <a:schemeClr val="bg1"/>
                </a:solidFill>
                <a:latin typeface="+mn-lt"/>
              </a:rPr>
              <a:t>3) Goedjes 1 t/m 9 in reageerbuis doen, max 2 cm hoog. Hout-as 1 cm! </a:t>
            </a:r>
          </a:p>
          <a:p>
            <a:pPr marL="285750" indent="-285750" eaLnBrk="1" fontAlgn="auto" hangingPunct="1">
              <a:spcBef>
                <a:spcPts val="0"/>
              </a:spcBef>
              <a:spcAft>
                <a:spcPts val="0"/>
              </a:spcAft>
              <a:buFont typeface="Arial" panose="020B0604020202020204" pitchFamily="34" charset="0"/>
              <a:buChar char="•"/>
              <a:defRPr/>
            </a:pPr>
            <a:r>
              <a:rPr lang="nl-NL" sz="2000" b="1" dirty="0">
                <a:solidFill>
                  <a:schemeClr val="bg1"/>
                </a:solidFill>
                <a:latin typeface="+mn-lt"/>
              </a:rPr>
              <a:t>Nr. 10, rode koolsap niet! Die laten staan !!!!!!</a:t>
            </a:r>
          </a:p>
          <a:p>
            <a:pPr marL="285750" indent="-285750" eaLnBrk="1" fontAlgn="auto" hangingPunct="1">
              <a:spcBef>
                <a:spcPts val="0"/>
              </a:spcBef>
              <a:spcAft>
                <a:spcPts val="0"/>
              </a:spcAft>
              <a:buFont typeface="Arial" panose="020B0604020202020204" pitchFamily="34" charset="0"/>
              <a:buChar char="•"/>
              <a:defRPr/>
            </a:pPr>
            <a:r>
              <a:rPr lang="nl-NL" sz="2000" b="1" dirty="0" err="1">
                <a:solidFill>
                  <a:schemeClr val="bg1"/>
                </a:solidFill>
                <a:latin typeface="+mn-lt"/>
              </a:rPr>
              <a:t>poederachtigen</a:t>
            </a:r>
            <a:r>
              <a:rPr lang="nl-NL" sz="2000" b="1" dirty="0">
                <a:solidFill>
                  <a:schemeClr val="bg1"/>
                </a:solidFill>
                <a:latin typeface="+mn-lt"/>
              </a:rPr>
              <a:t> met theelepel  in buisje doen, </a:t>
            </a:r>
            <a:r>
              <a:rPr lang="nl-NL" sz="2000" b="1" dirty="0" err="1">
                <a:solidFill>
                  <a:schemeClr val="bg1"/>
                </a:solidFill>
                <a:latin typeface="+mn-lt"/>
              </a:rPr>
              <a:t>vloeibaren</a:t>
            </a:r>
            <a:r>
              <a:rPr lang="nl-NL" sz="2000" b="1" dirty="0">
                <a:solidFill>
                  <a:schemeClr val="bg1"/>
                </a:solidFill>
                <a:latin typeface="+mn-lt"/>
              </a:rPr>
              <a:t> via trechtertje</a:t>
            </a:r>
          </a:p>
          <a:p>
            <a:pPr marL="285750" indent="-285750" eaLnBrk="1" fontAlgn="auto" hangingPunct="1">
              <a:spcBef>
                <a:spcPts val="0"/>
              </a:spcBef>
              <a:spcAft>
                <a:spcPts val="0"/>
              </a:spcAft>
              <a:buFont typeface="Arial" panose="020B0604020202020204" pitchFamily="34" charset="0"/>
              <a:buChar char="•"/>
              <a:defRPr/>
            </a:pPr>
            <a:r>
              <a:rPr lang="nl-NL" sz="2000" b="1" dirty="0">
                <a:solidFill>
                  <a:schemeClr val="bg1"/>
                </a:solidFill>
                <a:latin typeface="+mn-lt"/>
              </a:rPr>
              <a:t>met spuitfles tot de helft water er bij, </a:t>
            </a:r>
            <a:r>
              <a:rPr lang="nl-NL" sz="2000" b="1" dirty="0">
                <a:solidFill>
                  <a:srgbClr val="FF0000"/>
                </a:solidFill>
                <a:latin typeface="+mn-lt"/>
              </a:rPr>
              <a:t>BEHALVE DE SPA, </a:t>
            </a:r>
            <a:r>
              <a:rPr lang="nl-NL" sz="2000" b="1" dirty="0">
                <a:solidFill>
                  <a:schemeClr val="bg1"/>
                </a:solidFill>
                <a:latin typeface="+mn-lt"/>
              </a:rPr>
              <a:t>daar geen water bij !!</a:t>
            </a:r>
          </a:p>
          <a:p>
            <a:pPr marL="285750" indent="-285750" eaLnBrk="1" fontAlgn="auto" hangingPunct="1">
              <a:spcBef>
                <a:spcPts val="0"/>
              </a:spcBef>
              <a:spcAft>
                <a:spcPts val="0"/>
              </a:spcAft>
              <a:buFont typeface="Arial" panose="020B0604020202020204" pitchFamily="34" charset="0"/>
              <a:buChar char="•"/>
              <a:defRPr/>
            </a:pPr>
            <a:r>
              <a:rPr lang="nl-NL" sz="2000" b="1" dirty="0">
                <a:solidFill>
                  <a:schemeClr val="bg1"/>
                </a:solidFill>
                <a:latin typeface="+mn-lt"/>
              </a:rPr>
              <a:t>duim er op en schudden,  </a:t>
            </a:r>
            <a:r>
              <a:rPr lang="nl-NL" sz="2000" b="1" dirty="0">
                <a:solidFill>
                  <a:srgbClr val="FF0000"/>
                </a:solidFill>
                <a:latin typeface="+mn-lt"/>
              </a:rPr>
              <a:t>MAAR SPA NIET SCHUDDEN!!!! </a:t>
            </a:r>
            <a:r>
              <a:rPr lang="nl-NL" sz="2000" b="1" dirty="0">
                <a:solidFill>
                  <a:schemeClr val="bg1"/>
                </a:solidFill>
                <a:latin typeface="+mn-lt"/>
              </a:rPr>
              <a:t>(wel omkeren)</a:t>
            </a:r>
          </a:p>
          <a:p>
            <a:pPr marL="285750" indent="-285750" eaLnBrk="1" fontAlgn="auto" hangingPunct="1">
              <a:spcBef>
                <a:spcPts val="0"/>
              </a:spcBef>
              <a:spcAft>
                <a:spcPts val="0"/>
              </a:spcAft>
              <a:buFont typeface="Arial" panose="020B0604020202020204" pitchFamily="34" charset="0"/>
              <a:buChar char="•"/>
              <a:defRPr/>
            </a:pPr>
            <a:endParaRPr lang="nl-NL" sz="2000" b="1" dirty="0">
              <a:solidFill>
                <a:schemeClr val="bg1"/>
              </a:solidFill>
              <a:latin typeface="+mn-lt"/>
            </a:endParaRPr>
          </a:p>
          <a:p>
            <a:pPr eaLnBrk="1" fontAlgn="auto" hangingPunct="1">
              <a:spcBef>
                <a:spcPts val="0"/>
              </a:spcBef>
              <a:spcAft>
                <a:spcPts val="0"/>
              </a:spcAft>
              <a:defRPr/>
            </a:pPr>
            <a:r>
              <a:rPr lang="nl-NL" sz="2000" b="1" u="sng" dirty="0">
                <a:solidFill>
                  <a:schemeClr val="bg1"/>
                </a:solidFill>
                <a:latin typeface="+mn-lt"/>
              </a:rPr>
              <a:t>Deel II (de eigenlijke proef)</a:t>
            </a:r>
          </a:p>
          <a:p>
            <a:pPr marL="285750" indent="-285750" eaLnBrk="1" fontAlgn="auto" hangingPunct="1">
              <a:spcBef>
                <a:spcPts val="0"/>
              </a:spcBef>
              <a:spcAft>
                <a:spcPts val="0"/>
              </a:spcAft>
              <a:buFont typeface="Arial" panose="020B0604020202020204" pitchFamily="34" charset="0"/>
              <a:buChar char="•"/>
              <a:defRPr/>
            </a:pPr>
            <a:r>
              <a:rPr lang="nl-NL" sz="2000" b="1" dirty="0">
                <a:solidFill>
                  <a:schemeClr val="bg1"/>
                </a:solidFill>
                <a:latin typeface="+mn-lt"/>
              </a:rPr>
              <a:t>Trechtertje eerst schoon maken </a:t>
            </a:r>
          </a:p>
          <a:p>
            <a:pPr marL="285750" indent="-285750" eaLnBrk="1" fontAlgn="auto" hangingPunct="1">
              <a:spcBef>
                <a:spcPts val="0"/>
              </a:spcBef>
              <a:spcAft>
                <a:spcPts val="0"/>
              </a:spcAft>
              <a:buFont typeface="Arial" panose="020B0604020202020204" pitchFamily="34" charset="0"/>
              <a:buChar char="•"/>
              <a:defRPr/>
            </a:pPr>
            <a:r>
              <a:rPr lang="nl-NL" sz="2000" b="1" dirty="0">
                <a:solidFill>
                  <a:schemeClr val="bg1"/>
                </a:solidFill>
                <a:latin typeface="+mn-lt"/>
              </a:rPr>
              <a:t>bij alle buisjes rode koolsap er bij via trechtertje tot ca. 2 cm onder de rand</a:t>
            </a:r>
          </a:p>
          <a:p>
            <a:pPr marL="285750" indent="-285750" eaLnBrk="1" fontAlgn="auto" hangingPunct="1">
              <a:spcBef>
                <a:spcPts val="0"/>
              </a:spcBef>
              <a:spcAft>
                <a:spcPts val="0"/>
              </a:spcAft>
              <a:buFont typeface="Arial" panose="020B0604020202020204" pitchFamily="34" charset="0"/>
              <a:buChar char="•"/>
              <a:defRPr/>
            </a:pPr>
            <a:r>
              <a:rPr lang="nl-NL" sz="2000" b="1" dirty="0">
                <a:solidFill>
                  <a:schemeClr val="bg1"/>
                </a:solidFill>
                <a:latin typeface="+mn-lt"/>
              </a:rPr>
              <a:t>opnieuw schudden (</a:t>
            </a:r>
            <a:r>
              <a:rPr lang="nl-NL" sz="2000" b="1" dirty="0">
                <a:solidFill>
                  <a:srgbClr val="FF0000"/>
                </a:solidFill>
                <a:latin typeface="+mn-lt"/>
              </a:rPr>
              <a:t>Spa alleen één keer op z’n kop houden, niet schudden</a:t>
            </a:r>
            <a:r>
              <a:rPr lang="nl-NL" sz="2000" b="1" dirty="0">
                <a:solidFill>
                  <a:schemeClr val="bg1"/>
                </a:solidFill>
                <a:latin typeface="+mn-lt"/>
              </a:rPr>
              <a:t>)</a:t>
            </a:r>
          </a:p>
          <a:p>
            <a:pPr eaLnBrk="1" fontAlgn="auto" hangingPunct="1">
              <a:spcBef>
                <a:spcPts val="0"/>
              </a:spcBef>
              <a:spcAft>
                <a:spcPts val="0"/>
              </a:spcAft>
              <a:defRPr/>
            </a:pPr>
            <a:endParaRPr lang="nl-NL" sz="2000" b="1" dirty="0">
              <a:solidFill>
                <a:schemeClr val="bg1"/>
              </a:solidFill>
              <a:latin typeface="+mn-lt"/>
            </a:endParaRPr>
          </a:p>
          <a:p>
            <a:pPr eaLnBrk="1" fontAlgn="auto" hangingPunct="1">
              <a:spcBef>
                <a:spcPts val="0"/>
              </a:spcBef>
              <a:spcAft>
                <a:spcPts val="0"/>
              </a:spcAft>
              <a:defRPr/>
            </a:pPr>
            <a:r>
              <a:rPr lang="nl-NL" sz="2000" b="1" dirty="0">
                <a:solidFill>
                  <a:schemeClr val="bg1"/>
                </a:solidFill>
                <a:latin typeface="+mn-lt"/>
              </a:rPr>
              <a:t>4) Ga met je partner in gesprek over die kleuren: lijkt het toeval, of valt er een logisch systeem in te ontdekken? Schrijf resultaat van gesprek op. “Volgens ons ……………………………………………..”</a:t>
            </a:r>
          </a:p>
          <a:p>
            <a:pPr eaLnBrk="1" fontAlgn="auto" hangingPunct="1">
              <a:spcBef>
                <a:spcPts val="0"/>
              </a:spcBef>
              <a:spcAft>
                <a:spcPts val="0"/>
              </a:spcAft>
              <a:defRPr/>
            </a:pPr>
            <a:endParaRPr lang="nl-NL" sz="2000" b="1" dirty="0">
              <a:solidFill>
                <a:schemeClr val="bg1"/>
              </a:solidFill>
              <a:latin typeface="+mn-lt"/>
            </a:endParaRPr>
          </a:p>
          <a:p>
            <a:pPr eaLnBrk="1" fontAlgn="auto" hangingPunct="1">
              <a:spcBef>
                <a:spcPts val="0"/>
              </a:spcBef>
              <a:spcAft>
                <a:spcPts val="0"/>
              </a:spcAft>
              <a:defRPr/>
            </a:pPr>
            <a:r>
              <a:rPr lang="nl-NL" sz="2000" b="1" dirty="0">
                <a:solidFill>
                  <a:schemeClr val="bg1"/>
                </a:solidFill>
                <a:latin typeface="+mn-lt"/>
              </a:rPr>
              <a:t>5) Alles netjes opruimen/terug zetten. Reageerbuisjes in blauwe emmer. Tafels schoon met handdoek of tissues. </a:t>
            </a:r>
          </a:p>
          <a:p>
            <a:pPr eaLnBrk="1" fontAlgn="auto" hangingPunct="1">
              <a:spcBef>
                <a:spcPts val="0"/>
              </a:spcBef>
              <a:spcAft>
                <a:spcPts val="0"/>
              </a:spcAft>
              <a:defRPr/>
            </a:pPr>
            <a:endParaRPr lang="nl-NL" sz="2000" b="1" dirty="0">
              <a:solidFill>
                <a:schemeClr val="bg1"/>
              </a:solidFill>
              <a:latin typeface="+mn-lt"/>
            </a:endParaRPr>
          </a:p>
          <a:p>
            <a:pPr eaLnBrk="1" fontAlgn="auto" hangingPunct="1">
              <a:spcBef>
                <a:spcPts val="0"/>
              </a:spcBef>
              <a:spcAft>
                <a:spcPts val="0"/>
              </a:spcAft>
              <a:defRPr/>
            </a:pPr>
            <a:r>
              <a:rPr lang="nl-NL" sz="2000" b="1" dirty="0">
                <a:solidFill>
                  <a:schemeClr val="bg1"/>
                </a:solidFill>
                <a:latin typeface="+mn-lt"/>
              </a:rPr>
              <a:t>6) Verwerking in de vorm van een </a:t>
            </a:r>
            <a:r>
              <a:rPr lang="nl-NL" sz="2000" b="1" u="sng" dirty="0">
                <a:solidFill>
                  <a:schemeClr val="bg1"/>
                </a:solidFill>
                <a:latin typeface="+mn-lt"/>
              </a:rPr>
              <a:t>opstel</a:t>
            </a:r>
            <a:r>
              <a:rPr lang="nl-NL" sz="2000" b="1" dirty="0">
                <a:solidFill>
                  <a:schemeClr val="bg1"/>
                </a:solidFill>
                <a:latin typeface="+mn-lt"/>
              </a:rPr>
              <a:t>. (dus niet </a:t>
            </a:r>
            <a:r>
              <a:rPr lang="nl-NL" sz="2000" b="1" dirty="0" err="1">
                <a:solidFill>
                  <a:schemeClr val="bg1"/>
                </a:solidFill>
                <a:latin typeface="+mn-lt"/>
              </a:rPr>
              <a:t>Benodigdeheden</a:t>
            </a:r>
            <a:r>
              <a:rPr lang="nl-NL" sz="2000" b="1" dirty="0">
                <a:solidFill>
                  <a:schemeClr val="bg1"/>
                </a:solidFill>
                <a:latin typeface="+mn-lt"/>
              </a:rPr>
              <a:t>, Waarneming enz.) Dit doen we in stilte! Conclusies komen morgen.</a:t>
            </a:r>
          </a:p>
          <a:p>
            <a:pPr eaLnBrk="1" fontAlgn="auto" hangingPunct="1">
              <a:spcBef>
                <a:spcPts val="0"/>
              </a:spcBef>
              <a:spcAft>
                <a:spcPts val="0"/>
              </a:spcAft>
              <a:defRPr/>
            </a:pPr>
            <a:endParaRPr lang="nl-NL" sz="2000"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b="1" dirty="0">
              <a:solidFill>
                <a:schemeClr val="bg1"/>
              </a:solidFill>
              <a:latin typeface="+mn-lt"/>
            </a:endParaRPr>
          </a:p>
          <a:p>
            <a:pPr eaLnBrk="1" fontAlgn="auto" hangingPunct="1">
              <a:spcBef>
                <a:spcPts val="0"/>
              </a:spcBef>
              <a:spcAft>
                <a:spcPts val="0"/>
              </a:spcAft>
              <a:defRPr/>
            </a:pPr>
            <a:endParaRPr lang="nl-NL" dirty="0">
              <a:solidFill>
                <a:schemeClr val="bg1"/>
              </a:solidFill>
              <a:latin typeface="+mn-lt"/>
            </a:endParaRPr>
          </a:p>
          <a:p>
            <a:pPr eaLnBrk="1" fontAlgn="auto" hangingPunct="1">
              <a:spcBef>
                <a:spcPts val="0"/>
              </a:spcBef>
              <a:spcAft>
                <a:spcPts val="0"/>
              </a:spcAft>
              <a:defRPr/>
            </a:pPr>
            <a:endParaRPr lang="nl-NL" dirty="0">
              <a:solidFill>
                <a:schemeClr val="bg1"/>
              </a:solidFill>
              <a:latin typeface="+mn-lt"/>
            </a:endParaRPr>
          </a:p>
          <a:p>
            <a:pPr eaLnBrk="1" fontAlgn="auto" hangingPunct="1">
              <a:spcBef>
                <a:spcPts val="0"/>
              </a:spcBef>
              <a:spcAft>
                <a:spcPts val="0"/>
              </a:spcAft>
              <a:defRPr/>
            </a:pPr>
            <a:endParaRPr lang="nl-NL" dirty="0">
              <a:solidFill>
                <a:schemeClr val="bg1"/>
              </a:solidFill>
              <a:latin typeface="+mn-lt"/>
            </a:endParaRPr>
          </a:p>
          <a:p>
            <a:pPr eaLnBrk="1" fontAlgn="auto" hangingPunct="1">
              <a:spcBef>
                <a:spcPts val="0"/>
              </a:spcBef>
              <a:spcAft>
                <a:spcPts val="0"/>
              </a:spcAft>
              <a:defRPr/>
            </a:pPr>
            <a:endParaRPr lang="nl-NL" dirty="0">
              <a:solidFill>
                <a:schemeClr val="bg1"/>
              </a:solidFill>
              <a:latin typeface="+mn-lt"/>
            </a:endParaRPr>
          </a:p>
          <a:p>
            <a:pPr eaLnBrk="1" fontAlgn="auto" hangingPunct="1">
              <a:spcBef>
                <a:spcPts val="0"/>
              </a:spcBef>
              <a:spcAft>
                <a:spcPts val="0"/>
              </a:spcAft>
              <a:defRPr/>
            </a:pPr>
            <a:endParaRPr lang="nl-NL" dirty="0">
              <a:solidFill>
                <a:schemeClr val="bg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ANY0015">
            <a:extLst>
              <a:ext uri="{FF2B5EF4-FFF2-40B4-BE49-F238E27FC236}">
                <a16:creationId xmlns:a16="http://schemas.microsoft.com/office/drawing/2014/main" id="{6B9FE0DB-4248-4A6C-30B9-66CF01896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a:extLst>
              <a:ext uri="{FF2B5EF4-FFF2-40B4-BE49-F238E27FC236}">
                <a16:creationId xmlns:a16="http://schemas.microsoft.com/office/drawing/2014/main" id="{EE94D5C6-1E05-F6E6-6A17-E71501D94D94}"/>
              </a:ext>
            </a:extLst>
          </p:cNvPr>
          <p:cNvSpPr txBox="1">
            <a:spLocks noChangeArrowheads="1"/>
          </p:cNvSpPr>
          <p:nvPr/>
        </p:nvSpPr>
        <p:spPr bwMode="auto">
          <a:xfrm>
            <a:off x="2043113" y="-793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NL" altLang="nl-NL" sz="1800">
              <a:latin typeface="Arial" panose="020B0604020202020204" pitchFamily="34" charset="0"/>
              <a:cs typeface="Arial" panose="020B0604020202020204" pitchFamily="34" charset="0"/>
            </a:endParaRPr>
          </a:p>
        </p:txBody>
      </p:sp>
      <p:sp>
        <p:nvSpPr>
          <p:cNvPr id="8196" name="Text Box 7">
            <a:extLst>
              <a:ext uri="{FF2B5EF4-FFF2-40B4-BE49-F238E27FC236}">
                <a16:creationId xmlns:a16="http://schemas.microsoft.com/office/drawing/2014/main" id="{84386090-905E-A413-FDA2-8F605C94F8E6}"/>
              </a:ext>
            </a:extLst>
          </p:cNvPr>
          <p:cNvSpPr txBox="1">
            <a:spLocks noChangeArrowheads="1"/>
          </p:cNvSpPr>
          <p:nvPr/>
        </p:nvSpPr>
        <p:spPr bwMode="auto">
          <a:xfrm>
            <a:off x="1524000" y="0"/>
            <a:ext cx="7777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nl-NL" altLang="nl-NL" sz="2400" b="1">
                <a:solidFill>
                  <a:schemeClr val="bg1"/>
                </a:solidFill>
                <a:latin typeface="Arial" panose="020B0604020202020204" pitchFamily="34" charset="0"/>
                <a:cs typeface="Arial" panose="020B0604020202020204" pitchFamily="34" charset="0"/>
              </a:rPr>
              <a:t>Proef 11, “Rodekoolsap practicum”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ANY0019">
            <a:extLst>
              <a:ext uri="{FF2B5EF4-FFF2-40B4-BE49-F238E27FC236}">
                <a16:creationId xmlns:a16="http://schemas.microsoft.com/office/drawing/2014/main" id="{7A907615-486A-F10C-EEBB-6E96F3335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36513"/>
            <a:ext cx="9036050" cy="67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Afbeelding 1">
            <a:extLst>
              <a:ext uri="{FF2B5EF4-FFF2-40B4-BE49-F238E27FC236}">
                <a16:creationId xmlns:a16="http://schemas.microsoft.com/office/drawing/2014/main" id="{5BBB010F-6542-8FF1-5588-BD4F1FAEAA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0"/>
            <a:ext cx="9174163"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1512</Words>
  <Application>Microsoft Office PowerPoint</Application>
  <PresentationFormat>Breedbeeld</PresentationFormat>
  <Paragraphs>195</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Periode scheikunde klas 7  Week 2   (Versie 20240402)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dc:title>
  <dc:creator>Ruud Caddyfan</dc:creator>
  <cp:lastModifiedBy>Ruud Caddyfan</cp:lastModifiedBy>
  <cp:revision>13</cp:revision>
  <dcterms:created xsi:type="dcterms:W3CDTF">2020-06-04T13:35:36Z</dcterms:created>
  <dcterms:modified xsi:type="dcterms:W3CDTF">2024-04-02T14:05:47Z</dcterms:modified>
</cp:coreProperties>
</file>