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41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D427-5E3D-471C-A98C-7C94D3E2C44F}" type="datetimeFigureOut">
              <a:rPr lang="nl-NL" smtClean="0"/>
              <a:t>30-6-2021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0F48-1458-4A77-918C-3ACC1E7C7B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0147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D427-5E3D-471C-A98C-7C94D3E2C44F}" type="datetimeFigureOut">
              <a:rPr lang="nl-NL" smtClean="0"/>
              <a:t>30-6-2021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0F48-1458-4A77-918C-3ACC1E7C7B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1161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D427-5E3D-471C-A98C-7C94D3E2C44F}" type="datetimeFigureOut">
              <a:rPr lang="nl-NL" smtClean="0"/>
              <a:t>30-6-2021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0F48-1458-4A77-918C-3ACC1E7C7B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975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D427-5E3D-471C-A98C-7C94D3E2C44F}" type="datetimeFigureOut">
              <a:rPr lang="nl-NL" smtClean="0"/>
              <a:t>30-6-2021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0F48-1458-4A77-918C-3ACC1E7C7B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610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D427-5E3D-471C-A98C-7C94D3E2C44F}" type="datetimeFigureOut">
              <a:rPr lang="nl-NL" smtClean="0"/>
              <a:t>30-6-2021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0F48-1458-4A77-918C-3ACC1E7C7B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779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D427-5E3D-471C-A98C-7C94D3E2C44F}" type="datetimeFigureOut">
              <a:rPr lang="nl-NL" smtClean="0"/>
              <a:t>30-6-2021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0F48-1458-4A77-918C-3ACC1E7C7B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9267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D427-5E3D-471C-A98C-7C94D3E2C44F}" type="datetimeFigureOut">
              <a:rPr lang="nl-NL" smtClean="0"/>
              <a:t>30-6-2021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0F48-1458-4A77-918C-3ACC1E7C7B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128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D427-5E3D-471C-A98C-7C94D3E2C44F}" type="datetimeFigureOut">
              <a:rPr lang="nl-NL" smtClean="0"/>
              <a:t>30-6-2021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0F48-1458-4A77-918C-3ACC1E7C7B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2501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D427-5E3D-471C-A98C-7C94D3E2C44F}" type="datetimeFigureOut">
              <a:rPr lang="nl-NL" smtClean="0"/>
              <a:t>30-6-2021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0F48-1458-4A77-918C-3ACC1E7C7B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0204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D427-5E3D-471C-A98C-7C94D3E2C44F}" type="datetimeFigureOut">
              <a:rPr lang="nl-NL" smtClean="0"/>
              <a:t>30-6-2021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0F48-1458-4A77-918C-3ACC1E7C7B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3169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D427-5E3D-471C-A98C-7C94D3E2C44F}" type="datetimeFigureOut">
              <a:rPr lang="nl-NL" smtClean="0"/>
              <a:t>30-6-2021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0F48-1458-4A77-918C-3ACC1E7C7B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0778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CD427-5E3D-471C-A98C-7C94D3E2C44F}" type="datetimeFigureOut">
              <a:rPr lang="nl-NL" smtClean="0"/>
              <a:t>30-6-2021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90F48-1458-4A77-918C-3ACC1E7C7B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487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425" y="2403060"/>
            <a:ext cx="5645150" cy="434721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33265" y="187069"/>
            <a:ext cx="70122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 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sz="4800" b="1" i="1" dirty="0">
                <a:solidFill>
                  <a:schemeClr val="bg1"/>
                </a:solidFill>
              </a:rPr>
              <a:t>“Vliegend door natuur</a:t>
            </a:r>
            <a:endParaRPr lang="nl-NL" sz="4800" b="1" dirty="0">
              <a:solidFill>
                <a:schemeClr val="bg1"/>
              </a:solidFill>
            </a:endParaRPr>
          </a:p>
          <a:p>
            <a:r>
              <a:rPr lang="nl-NL" sz="4800" b="1" i="1" dirty="0">
                <a:solidFill>
                  <a:schemeClr val="bg1"/>
                </a:solidFill>
              </a:rPr>
              <a:t>landen op een klein takje</a:t>
            </a:r>
            <a:endParaRPr lang="nl-NL" sz="4800" b="1" dirty="0">
              <a:solidFill>
                <a:schemeClr val="bg1"/>
              </a:solidFill>
            </a:endParaRPr>
          </a:p>
          <a:p>
            <a:r>
              <a:rPr lang="nl-NL" sz="4800" b="1" i="1" dirty="0">
                <a:solidFill>
                  <a:schemeClr val="bg1"/>
                </a:solidFill>
              </a:rPr>
              <a:t>Vliegend vlindertje”</a:t>
            </a:r>
            <a:endParaRPr lang="nl-NL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&#10;&#10;Automatisch gegenereerde beschrijvi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72" y="131420"/>
            <a:ext cx="3554964" cy="5382972"/>
          </a:xfrm>
          <a:prstGeom prst="rect">
            <a:avLst/>
          </a:prstGeom>
        </p:spPr>
      </p:pic>
      <p:pic>
        <p:nvPicPr>
          <p:cNvPr id="3" name="Afbeelding 2" descr="Afbeelding met tekst, boom, water, natuur&#10;&#10;Automatisch gegenereerde beschrijvi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716" y="181301"/>
            <a:ext cx="3671337" cy="5333091"/>
          </a:xfrm>
          <a:prstGeom prst="rect">
            <a:avLst/>
          </a:prstGeom>
        </p:spPr>
      </p:pic>
      <p:pic>
        <p:nvPicPr>
          <p:cNvPr id="4" name="Afbeelding 3" descr="Afbeelding met tekst, natuur, kust&#10;&#10;Automatisch gegenereerde beschrijvi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608" y="131420"/>
            <a:ext cx="3677986" cy="538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9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&#10;&#10;Automatisch gegenereerde beschrijvi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85" y="428508"/>
            <a:ext cx="3373781" cy="2585279"/>
          </a:xfrm>
          <a:prstGeom prst="rect">
            <a:avLst/>
          </a:prstGeom>
        </p:spPr>
      </p:pic>
      <p:pic>
        <p:nvPicPr>
          <p:cNvPr id="3" name="Afbeelding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988" y="232411"/>
            <a:ext cx="3445893" cy="2781376"/>
          </a:xfrm>
          <a:prstGeom prst="rect">
            <a:avLst/>
          </a:prstGeom>
        </p:spPr>
      </p:pic>
      <p:pic>
        <p:nvPicPr>
          <p:cNvPr id="4" name="Afbeelding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102" y="3323020"/>
            <a:ext cx="2565706" cy="3469666"/>
          </a:xfrm>
          <a:prstGeom prst="rect">
            <a:avLst/>
          </a:prstGeom>
        </p:spPr>
      </p:pic>
      <p:pic>
        <p:nvPicPr>
          <p:cNvPr id="5" name="Afbeelding 4" descr="Afbeelding met tekst, kantoorartikelen, envelop&#10;&#10;Automatisch gegenereerde beschrijvi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746" y="3181739"/>
            <a:ext cx="3471220" cy="354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80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098" y="270589"/>
            <a:ext cx="8369559" cy="6326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258897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13</Words>
  <Application>Microsoft Office PowerPoint</Application>
  <PresentationFormat>Breedbeeld</PresentationFormat>
  <Paragraphs>4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Company>Vrijescholen.net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R.Gersons Stichtse Vrije School</dc:creator>
  <cp:lastModifiedBy>Ruud Caddyfan</cp:lastModifiedBy>
  <cp:revision>4</cp:revision>
  <dcterms:created xsi:type="dcterms:W3CDTF">2021-06-30T09:01:48Z</dcterms:created>
  <dcterms:modified xsi:type="dcterms:W3CDTF">2021-06-30T18:31:11Z</dcterms:modified>
</cp:coreProperties>
</file>