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56" r:id="rId5"/>
    <p:sldId id="258" r:id="rId6"/>
    <p:sldId id="267" r:id="rId7"/>
    <p:sldId id="262" r:id="rId8"/>
    <p:sldId id="259" r:id="rId9"/>
    <p:sldId id="264" r:id="rId10"/>
    <p:sldId id="263" r:id="rId11"/>
    <p:sldId id="260" r:id="rId12"/>
    <p:sldId id="26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1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C9DF8-F916-4929-9D81-F37F859FA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B92449-DA3F-42CE-8627-C62E69598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0EC7F6-090D-4839-97FD-2DAFF1C5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04F38C-C140-418D-82C4-D62091810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33478E-5E87-46A1-B152-708225D4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54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F6D7A-9000-4F07-94EA-194B4C633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C4650E-F6B7-4C18-B485-D0F0215A5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A78B11-CAC9-4977-B280-E13F4A69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650EF9-BC11-4FDA-952B-8B1D6428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24A794-72C7-463B-A374-285515B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2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15BD7C-7D9D-4B48-A208-464919688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10ACC7-9094-4A8F-8FE2-910839481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595EB6-A7DF-48F6-9EB8-1C9A553A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3636E1-A2B8-41D5-A6A1-18F517B4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CC44AA-40A7-4FDD-A4B1-67AAF184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02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F82B9-E171-4A26-AABF-7EB04629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C4E002-9780-4C9A-BB08-D67B77236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C51FE2-2C0E-414D-A248-3931DB6E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F7CE02-FEA4-43F1-8CEC-D15F1FF2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F2987A-6A7D-45E5-84E6-90DE624D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7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6A4E1-E506-4881-A372-B1C11A371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3BEE19-3C91-44A5-B97D-0B3FC80FF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95C500-30D3-4FE1-8F31-8E55C1E7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8ADFFD-68AD-45D0-B506-F6F27B98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AC4547-A0AF-4136-9922-5483C138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84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64541-F8EF-4C1A-B5AD-67777468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9CBC4A-9FDA-475A-9FD6-BE89C3193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597A06-1CC0-4586-8E0C-A752E657E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4F7B7A-13D9-4CDD-9DEE-DD74EB1D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6251DA-D988-404A-8E2C-F548DD6F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315EC6-7CC1-4E81-AC8B-050F5F098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9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679B0-213E-4AC0-806E-CD1544D0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3C0E44-502A-4B1C-84E5-9F30816F3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E593C1-A85E-4EA2-979E-E889124B4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857C782-E5A4-4FBE-9982-30CF29873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E22EF4-4E1C-4378-B586-044A6B334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FFACC4-AFA2-48E1-94DE-D461476C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F4B7CEE-C003-4EAB-A591-A8BE7CE9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9C6C19-4655-4599-A0D4-6F2AC6B6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79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7276D-1420-417D-9205-CA3BAE8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FBEED65-6F33-4AA8-BE55-FBC21594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ED853B3-F3B3-4197-BD33-986D21E7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CC691D5-7BA9-4584-8259-D660A1B0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217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82F98CD-FBD4-4657-A566-416F4933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A1EE2B-9CA6-42D0-A7B5-D492F124F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29B86F8-A774-4138-A633-15F0149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71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4362F-0CFE-4D79-AB98-4022D091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983DF9-3DEC-40C1-B1C2-FA5BE026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5FA3B1-9EFC-429A-A251-D7F1B682B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F5225FE-E4AC-4A9A-9873-6ECECCEE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A7E0DB-B53C-48AD-A7AB-D4B60DB0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B17CD7-A92E-4A84-B165-2CEF04CA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06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66A78-A4C1-47F4-88AE-4DA15E961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340FCA-7414-43AB-8204-95F83FD45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B5D99D-6EEE-4B08-A107-4CBAC808B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A9EB1A-B0E9-4956-8AE8-ABB778B85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9AB83C-503A-4251-A1BB-1D9E61D3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769152-FDFD-4976-B9F3-36654D4E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26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76C346-B49C-4A6F-9388-52CBBA50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9F9D79-DF93-479B-BC7B-E95B28F6D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765A4C-5F05-4F9F-AB87-3B32437A5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63E0-266D-4276-927E-BD5F3E714FC0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13F6DF-D4CE-4D76-896B-8D11639AA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DF6CA0-3B7A-46BA-95B1-8B72C15C0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D16A-320F-4FB1-AE74-FF1EC883B5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58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media-sciences.com/nl/media/642-stoommachin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b/be/Matthew_Boulton_-_Carl_Frederik_von_Bred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upload.wikimedia.org/wikipedia/commons/4/4f/Lemuel_Francis_Abbott_-_Portrait_of_John_Wilkinson,_The_Ironmaster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vrijeschoolpedagogie.files.wordpress.com/2014/03/james-watt-11.jpg?w=500&amp;h=61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elected Papers of Boulton and Watt Vol. 1 : The Engine Partnersh">
            <a:extLst>
              <a:ext uri="{FF2B5EF4-FFF2-40B4-BE49-F238E27FC236}">
                <a16:creationId xmlns:a16="http://schemas.microsoft.com/office/drawing/2014/main" id="{FB3D49FA-919D-4DFD-A87F-10ADBE14D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97" y="0"/>
            <a:ext cx="4493578" cy="6654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774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ACAE5F1-F123-45EE-A999-0D447AA0C1FF}"/>
              </a:ext>
            </a:extLst>
          </p:cNvPr>
          <p:cNvSpPr txBox="1"/>
          <p:nvPr/>
        </p:nvSpPr>
        <p:spPr>
          <a:xfrm>
            <a:off x="307818" y="3986717"/>
            <a:ext cx="11389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  <a:hlinkClick r:id="rId2"/>
              </a:rPr>
              <a:t>https://www.edumedia-sciences.com/nl/media/642-stoommachine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2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persoon, binnen, person&#10;&#10;Automatisch gegenereerde beschrijving">
            <a:extLst>
              <a:ext uri="{FF2B5EF4-FFF2-40B4-BE49-F238E27FC236}">
                <a16:creationId xmlns:a16="http://schemas.microsoft.com/office/drawing/2014/main" id="{527D2DD8-5BA0-46B3-9F9C-5EE9920B2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8" y="142557"/>
            <a:ext cx="2781934" cy="358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The Murdoch Flyer">
            <a:extLst>
              <a:ext uri="{FF2B5EF4-FFF2-40B4-BE49-F238E27FC236}">
                <a16:creationId xmlns:a16="http://schemas.microsoft.com/office/drawing/2014/main" id="{BA9639AB-341B-4CED-B9C1-767F740E7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64" y="762580"/>
            <a:ext cx="5151359" cy="511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 descr="Afbeelding met muur, binnen, stoel, lamp&#10;&#10;Automatisch gegenereerde beschrijving">
            <a:extLst>
              <a:ext uri="{FF2B5EF4-FFF2-40B4-BE49-F238E27FC236}">
                <a16:creationId xmlns:a16="http://schemas.microsoft.com/office/drawing/2014/main" id="{8E3DB7D9-70E9-4E56-A9E8-B5544DA71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59" y="142557"/>
            <a:ext cx="3623412" cy="312142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EA50939-D1D4-4778-87B9-9AC050585FA1}"/>
              </a:ext>
            </a:extLst>
          </p:cNvPr>
          <p:cNvSpPr txBox="1"/>
          <p:nvPr/>
        </p:nvSpPr>
        <p:spPr>
          <a:xfrm>
            <a:off x="0" y="4953000"/>
            <a:ext cx="6829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Boven William Murdoch.</a:t>
            </a:r>
          </a:p>
          <a:p>
            <a:pPr algn="just"/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Links: Klein model van de aller eerste stoomlocomotief van Murdoch uit 1784. Rechts de echte.</a:t>
            </a:r>
            <a:endParaRPr lang="nl-NL" sz="1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9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CD2BC70-0753-487C-9DBA-74177512F8C8}"/>
              </a:ext>
            </a:extLst>
          </p:cNvPr>
          <p:cNvSpPr txBox="1"/>
          <p:nvPr/>
        </p:nvSpPr>
        <p:spPr>
          <a:xfrm>
            <a:off x="4648200" y="2476500"/>
            <a:ext cx="261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solidFill>
                  <a:srgbClr val="00B050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58442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6B63EC7-1A4C-4431-862A-D2166090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87" y="0"/>
            <a:ext cx="5791539" cy="64865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B0CAD5-25AD-447E-BFC1-DA292032F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4552950" cy="63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480F5F9-8B01-4C16-9936-70EF725B6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74" y="117696"/>
            <a:ext cx="5486400" cy="578451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99034F0-B3B8-4A9F-8DD0-702CDFA036AA}"/>
              </a:ext>
            </a:extLst>
          </p:cNvPr>
          <p:cNvSpPr txBox="1"/>
          <p:nvPr/>
        </p:nvSpPr>
        <p:spPr>
          <a:xfrm>
            <a:off x="1249378" y="6092982"/>
            <a:ext cx="885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Voor dit kleine schaalmodel is natuurlijk afgezien van een bewegende hefboom!</a:t>
            </a:r>
          </a:p>
        </p:txBody>
      </p:sp>
    </p:spTree>
    <p:extLst>
      <p:ext uri="{BB962C8B-B14F-4D97-AF65-F5344CB8AC3E}">
        <p14:creationId xmlns:p14="http://schemas.microsoft.com/office/powerpoint/2010/main" val="375372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persoon, binnen, gekleed&#10;&#10;Automatisch gegenereerde beschrijving">
            <a:extLst>
              <a:ext uri="{FF2B5EF4-FFF2-40B4-BE49-F238E27FC236}">
                <a16:creationId xmlns:a16="http://schemas.microsoft.com/office/drawing/2014/main" id="{97846871-EA99-4065-AE72-7FB4E917771C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6" y="86995"/>
            <a:ext cx="4545964" cy="572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John Wilkinson (industrialist) - Wikipedia">
            <a:extLst>
              <a:ext uri="{FF2B5EF4-FFF2-40B4-BE49-F238E27FC236}">
                <a16:creationId xmlns:a16="http://schemas.microsoft.com/office/drawing/2014/main" id="{708CD34D-1FFF-4A16-A0E9-64833E8B8A2C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98" y="0"/>
            <a:ext cx="5113367" cy="57247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2AD1E74-417A-4736-A269-89665D5EEEE0}"/>
              </a:ext>
            </a:extLst>
          </p:cNvPr>
          <p:cNvSpPr txBox="1"/>
          <p:nvPr/>
        </p:nvSpPr>
        <p:spPr>
          <a:xfrm>
            <a:off x="2362200" y="6124575"/>
            <a:ext cx="813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Links: Matthew Boulton; rechts John Wilkinson </a:t>
            </a:r>
            <a:endParaRPr lang="nl-NL" sz="1800" b="1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james watt 11">
            <a:extLst>
              <a:ext uri="{FF2B5EF4-FFF2-40B4-BE49-F238E27FC236}">
                <a16:creationId xmlns:a16="http://schemas.microsoft.com/office/drawing/2014/main" id="{1B7B8B0B-8FE1-4568-ACEE-4B3C3FC168A5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4" y="0"/>
            <a:ext cx="5482033" cy="67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ABFE7015-D588-417D-A7E1-BC719939C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17" y="-79622"/>
            <a:ext cx="4788458" cy="685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BB40F06-0834-40FA-B76C-30092EBD01D4}"/>
              </a:ext>
            </a:extLst>
          </p:cNvPr>
          <p:cNvSpPr txBox="1"/>
          <p:nvPr/>
        </p:nvSpPr>
        <p:spPr>
          <a:xfrm>
            <a:off x="7572375" y="6168509"/>
            <a:ext cx="382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Schoolbordtekening van hetzelfde</a:t>
            </a:r>
          </a:p>
        </p:txBody>
      </p:sp>
    </p:spTree>
    <p:extLst>
      <p:ext uri="{BB962C8B-B14F-4D97-AF65-F5344CB8AC3E}">
        <p14:creationId xmlns:p14="http://schemas.microsoft.com/office/powerpoint/2010/main" val="82251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71AF364-F9D4-42D1-B497-B6974437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696" y="152400"/>
            <a:ext cx="5999548" cy="5867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311D952-36D0-4F8A-A6FC-EA251726DB29}"/>
              </a:ext>
            </a:extLst>
          </p:cNvPr>
          <p:cNvSpPr txBox="1"/>
          <p:nvPr/>
        </p:nvSpPr>
        <p:spPr>
          <a:xfrm>
            <a:off x="205212" y="6238875"/>
            <a:ext cx="1198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Door James Watt verbeterde stoommachine. Vacuüm wordt gemaakt in het condensorvat, onder de zuiger.</a:t>
            </a:r>
          </a:p>
        </p:txBody>
      </p:sp>
    </p:spTree>
    <p:extLst>
      <p:ext uri="{BB962C8B-B14F-4D97-AF65-F5344CB8AC3E}">
        <p14:creationId xmlns:p14="http://schemas.microsoft.com/office/powerpoint/2010/main" val="335629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teken&#10;&#10;Automatisch gegenereerde beschrijving">
            <a:extLst>
              <a:ext uri="{FF2B5EF4-FFF2-40B4-BE49-F238E27FC236}">
                <a16:creationId xmlns:a16="http://schemas.microsoft.com/office/drawing/2014/main" id="{6190B5AB-4756-4737-A085-1085B5750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25" y="135847"/>
            <a:ext cx="5817606" cy="568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D44678E-9E81-4858-BDE4-723A2CFE2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47" y="95251"/>
            <a:ext cx="705576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95207D3-62ED-4224-B71A-A3037D70BB61}"/>
              </a:ext>
            </a:extLst>
          </p:cNvPr>
          <p:cNvSpPr txBox="1"/>
          <p:nvPr/>
        </p:nvSpPr>
        <p:spPr>
          <a:xfrm>
            <a:off x="190501" y="5314771"/>
            <a:ext cx="11515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Machine van Boulton &amp; Watt, om op- en neergaande beweging van de hefboom om te zetten in een draaiende. (links het stoommachine-gedeelte) Dat op- en neergaan was goed voor het pompten van water uit mijnen. Maar om een locomotief of koets zonder paarden voort te stuwen, was een draaiende beweging noodzakelijk!</a:t>
            </a:r>
            <a:endParaRPr lang="nl-NL" sz="18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49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470923-81CD-437F-B6E4-690ECD346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2" y="390048"/>
            <a:ext cx="9340164" cy="607790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BA1E215-EAE3-4133-B0C6-8F253E9D9180}"/>
              </a:ext>
            </a:extLst>
          </p:cNvPr>
          <p:cNvSpPr txBox="1"/>
          <p:nvPr/>
        </p:nvSpPr>
        <p:spPr>
          <a:xfrm>
            <a:off x="2236206" y="679010"/>
            <a:ext cx="9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stoom</a:t>
            </a:r>
          </a:p>
        </p:txBody>
      </p:sp>
    </p:spTree>
    <p:extLst>
      <p:ext uri="{BB962C8B-B14F-4D97-AF65-F5344CB8AC3E}">
        <p14:creationId xmlns:p14="http://schemas.microsoft.com/office/powerpoint/2010/main" val="25318975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135</Words>
  <Application>Microsoft Office PowerPoint</Application>
  <PresentationFormat>Breedbeeld</PresentationFormat>
  <Paragraphs>10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Ruud Caddyfan</dc:creator>
  <cp:lastModifiedBy>Ruud Caddyfan</cp:lastModifiedBy>
  <cp:revision>11</cp:revision>
  <dcterms:created xsi:type="dcterms:W3CDTF">2021-11-21T13:25:10Z</dcterms:created>
  <dcterms:modified xsi:type="dcterms:W3CDTF">2021-11-23T19:57:12Z</dcterms:modified>
</cp:coreProperties>
</file>