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302" r:id="rId3"/>
    <p:sldId id="313" r:id="rId4"/>
    <p:sldId id="314" r:id="rId5"/>
    <p:sldId id="315" r:id="rId6"/>
    <p:sldId id="317" r:id="rId7"/>
    <p:sldId id="318" r:id="rId8"/>
    <p:sldId id="300" r:id="rId9"/>
    <p:sldId id="294" r:id="rId10"/>
    <p:sldId id="316" r:id="rId11"/>
    <p:sldId id="295" r:id="rId12"/>
    <p:sldId id="296" r:id="rId13"/>
    <p:sldId id="293" r:id="rId14"/>
    <p:sldId id="276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 varScale="1">
        <p:scale>
          <a:sx n="84" d="100"/>
          <a:sy n="84" d="100"/>
        </p:scale>
        <p:origin x="1618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99B6-F482-4124-A5A9-FF2AEA730EB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E5250-DFC6-4AE6-BEDF-9ADE49E921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8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E5250-DFC6-4AE6-BEDF-9ADE49E9213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85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8E78A-69DD-42CD-BE39-DA7B3E0B9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5E48F6-4F11-4BA3-AFFA-C5C8EE7C0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3B3FA-4283-4013-9F52-AAB62ED35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7CEC1-C946-4FC2-A7F7-5D7A99B0298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040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A54B-8140-4CEC-A0CD-BA18402F3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36545-C15E-4D3A-B93F-0D097DF72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F44353-426B-4368-9204-91537D3EC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A20D9-C02C-41EB-84C3-BC047455F7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196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6E1953-0A32-4A78-9C64-CF7046E19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178EE-CA90-4521-9069-207C160A2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0F30B-9B14-453B-B51D-12A833516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FF50-6531-4B4E-8EFD-FD58EB80F7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407E2-38C3-4A14-A789-6C3145080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B77F60-F086-4377-B679-ED3C83BC8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269D4-429B-4995-A264-B762B866A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F8C56-50FF-4FAB-ADCC-041A85587A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504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089062-2296-4D59-99C2-B8F914857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E6BA7-F4C5-4F6A-8C46-570A7F629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5C6CA-7FE2-41C8-8226-F39991649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A5301-2804-4737-A097-2172616E8E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298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55934-1F92-4CEE-8BAC-6D5842843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1B914-D37C-4AA4-8EEF-FF000CAFB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FCD8C-ABAF-40E6-94BB-68FE468BF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BBAF-B005-4C43-B4F0-5BF9F18C661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817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9F3012-799C-4B26-9250-A914A24D4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A9804-4993-45DA-ABE7-8998C0B06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A10938-B701-4A03-928F-776A4367B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309D5-79D4-413F-B0BE-81EA625AF10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68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099CA-1ABA-4844-ABA5-619C0F4FB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907051-0C27-44EE-9799-E1FD971B6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D7CEDD-8EAC-46E8-A18B-B12F9881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EC9F-8D1B-4A41-A67F-D498F3A27F1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7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39D19F-1803-4E63-AB1E-7C0722D9C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AF5388-53FB-4D15-AC10-1B7F8F4B1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B871B5-020E-4357-91B1-D1795E454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FC93F-335F-4767-A3F8-18270701B90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0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5D27B-F8E9-4DEE-BE7C-7DEB5BE1F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939A3-7B89-4C97-ADB7-0286FF07D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338A6-6978-47E2-8DA5-F2E0E509D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4586-EC17-4B04-A4BB-E7AE2DA71A7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51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36A12-D9E2-4914-9880-4265F6457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2DE4B-7908-4555-8D94-EB68C13C6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CF436-6652-4D65-8BC7-B4FDA1786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1BC15-CF03-410B-9764-6DE0F51AFD3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8513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4FB54C-9218-4F3D-B303-ECA47DAC5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F1FE8E-5454-4126-B074-0D764171C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9FE4CA-9012-4B60-B604-CC51B2F079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6D0218-5C0A-4D13-8526-839EA97BF6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D69F5E-1770-4BB8-9760-0A31918563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0895648-8579-4616-A319-AF6A354351F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c.files.bbci.co.uk/2999/production/_90994601_thinkstockphotos-532867568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assets.catawiki.nl/assets/2017/12/14/6/c/c/6cc8a662-1da7-4805-a841-fe358e49c6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www.physicsexperiments.org/images/druk/maagdenburger-halve-bollenuit-elkaar-trekken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www.meteoew.nl/images/instrumenten/kwikdruk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en/a/ac/Kensington_slums_larg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historiek.net/wp-content/uploads-phistor1/2018/04/Werkplaats-van-James-Watt.jpe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mahnazmezon.com/img/images/biography-of-james-watt-inventor-of-the-modern-steam-engine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7/7e/BalanceMineralPachuc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F1C9C90C-81A4-4718-8A8D-045A99B702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772400" cy="1470025"/>
          </a:xfrm>
        </p:spPr>
        <p:txBody>
          <a:bodyPr anchor="ctr"/>
          <a:lstStyle/>
          <a:p>
            <a:r>
              <a:rPr lang="nl-NL" altLang="nl-NL" dirty="0">
                <a:solidFill>
                  <a:schemeClr val="hlink"/>
                </a:solidFill>
              </a:rPr>
              <a:t>Klas 8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A724B40-F23F-4ACD-9FEF-E0E25DA67D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2060575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3600">
                <a:solidFill>
                  <a:schemeClr val="hlink"/>
                </a:solidFill>
              </a:rPr>
              <a:t>Geschiedenis en biografieën </a:t>
            </a:r>
          </a:p>
          <a:p>
            <a:pPr>
              <a:lnSpc>
                <a:spcPct val="90000"/>
              </a:lnSpc>
            </a:pPr>
            <a:r>
              <a:rPr lang="nl-NL" altLang="nl-NL" sz="3600">
                <a:solidFill>
                  <a:schemeClr val="hlink"/>
                </a:solidFill>
              </a:rPr>
              <a:t>van belangrijke uitvinders</a:t>
            </a:r>
          </a:p>
          <a:p>
            <a:pPr>
              <a:lnSpc>
                <a:spcPct val="90000"/>
              </a:lnSpc>
            </a:pPr>
            <a:endParaRPr lang="nl-NL" altLang="nl-NL" sz="36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sz="3600">
                <a:solidFill>
                  <a:schemeClr val="hlink"/>
                </a:solidFill>
              </a:rPr>
              <a:t>De moedige vóórlopers van onze moderne tijd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erding Scotland&amp;#39;s sheep back into the profitable pen - BBC News">
            <a:extLst>
              <a:ext uri="{FF2B5EF4-FFF2-40B4-BE49-F238E27FC236}">
                <a16:creationId xmlns:a16="http://schemas.microsoft.com/office/drawing/2014/main" id="{71E8C045-91FF-4FD1-B492-B1CB0765C65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915"/>
            <a:ext cx="8001446" cy="449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E87F41A-23A2-4E28-9FBC-B1CDF10E2CFF}"/>
              </a:ext>
            </a:extLst>
          </p:cNvPr>
          <p:cNvSpPr txBox="1"/>
          <p:nvPr/>
        </p:nvSpPr>
        <p:spPr>
          <a:xfrm>
            <a:off x="611560" y="5013176"/>
            <a:ext cx="850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Tijdens een wandeling langs grazende schapen bedenkt hij de oplossing</a:t>
            </a:r>
          </a:p>
        </p:txBody>
      </p:sp>
    </p:spTree>
    <p:extLst>
      <p:ext uri="{BB962C8B-B14F-4D97-AF65-F5344CB8AC3E}">
        <p14:creationId xmlns:p14="http://schemas.microsoft.com/office/powerpoint/2010/main" val="314186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>
            <a:extLst>
              <a:ext uri="{FF2B5EF4-FFF2-40B4-BE49-F238E27FC236}">
                <a16:creationId xmlns:a16="http://schemas.microsoft.com/office/drawing/2014/main" id="{3038C4EE-6640-4960-B8F9-D514AD65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85800"/>
            <a:ext cx="8791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F40EDB3D-AD50-4A1E-8C8A-1E54C5CF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817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James Watt maakte altijd eerst een klein model in zijn werkplaats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James Watt (Original) by Clive Uptton at The Illustration Art Gallery">
            <a:extLst>
              <a:ext uri="{FF2B5EF4-FFF2-40B4-BE49-F238E27FC236}">
                <a16:creationId xmlns:a16="http://schemas.microsoft.com/office/drawing/2014/main" id="{FAB6D6ED-BDB3-4C2D-A917-6040E1AE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>
            <a:extLst>
              <a:ext uri="{FF2B5EF4-FFF2-40B4-BE49-F238E27FC236}">
                <a16:creationId xmlns:a16="http://schemas.microsoft.com/office/drawing/2014/main" id="{5C4F0716-A25D-4E18-9FC2-F5A55654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30932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b="1" dirty="0">
                <a:solidFill>
                  <a:schemeClr val="bg1"/>
                </a:solidFill>
              </a:rPr>
              <a:t>En dan besprak hij zijn ideeën met anderen die hij kon vertrouwen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>
            <a:extLst>
              <a:ext uri="{FF2B5EF4-FFF2-40B4-BE49-F238E27FC236}">
                <a16:creationId xmlns:a16="http://schemas.microsoft.com/office/drawing/2014/main" id="{0211B633-D4E3-4B02-BE91-4F6795F5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16254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id="{3A6ABB0B-20DB-41D2-A068-15C78F4A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877272"/>
            <a:ext cx="19446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 dirty="0">
                <a:solidFill>
                  <a:schemeClr val="bg1"/>
                </a:solidFill>
              </a:rPr>
              <a:t>Verbeterde stoommachine van James Watt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E895BC87-9386-4184-BF04-09BC558F9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95" y="-20189"/>
            <a:ext cx="4071127" cy="5825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7F71533-39D5-4AE7-A3EF-EB4D3EADF203}"/>
              </a:ext>
            </a:extLst>
          </p:cNvPr>
          <p:cNvSpPr txBox="1"/>
          <p:nvPr/>
        </p:nvSpPr>
        <p:spPr>
          <a:xfrm>
            <a:off x="5557840" y="53190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Schoolbordtekening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A10CCEC1-CB8F-49C0-A84A-ACA94291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565400"/>
            <a:ext cx="4895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4800">
                <a:solidFill>
                  <a:schemeClr val="hlink"/>
                </a:solidFill>
              </a:rPr>
              <a:t>Einde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Afbeeldingsresultaat voor loch ness">
            <a:extLst>
              <a:ext uri="{FF2B5EF4-FFF2-40B4-BE49-F238E27FC236}">
                <a16:creationId xmlns:a16="http://schemas.microsoft.com/office/drawing/2014/main" id="{F785444F-7D35-4B69-A439-A26EF9D3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1" y="0"/>
            <a:ext cx="9144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5FE10C20-52D7-4665-8FBE-1E969222E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1" y="1"/>
            <a:ext cx="1997993" cy="2504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757697E-CA60-4E41-AEFA-11EFA90A06C5}"/>
              </a:ext>
            </a:extLst>
          </p:cNvPr>
          <p:cNvSpPr txBox="1"/>
          <p:nvPr/>
        </p:nvSpPr>
        <p:spPr>
          <a:xfrm>
            <a:off x="1547664" y="607005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Schotse hooglanden en James Watt op latere leeftijd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l en ring van &amp;#39;s Gravesande, natuurkundig instrument - Catawiki">
            <a:extLst>
              <a:ext uri="{FF2B5EF4-FFF2-40B4-BE49-F238E27FC236}">
                <a16:creationId xmlns:a16="http://schemas.microsoft.com/office/drawing/2014/main" id="{3441B5FD-A208-49D8-BC2A-0767E3363C7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085409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Maagdenburger halve bollen">
            <a:extLst>
              <a:ext uri="{FF2B5EF4-FFF2-40B4-BE49-F238E27FC236}">
                <a16:creationId xmlns:a16="http://schemas.microsoft.com/office/drawing/2014/main" id="{AA57ABAB-F69C-4CFB-85FE-78626D2387C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95" y="3717033"/>
            <a:ext cx="7203206" cy="31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63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wikbarometer Torricelli">
            <a:extLst>
              <a:ext uri="{FF2B5EF4-FFF2-40B4-BE49-F238E27FC236}">
                <a16:creationId xmlns:a16="http://schemas.microsoft.com/office/drawing/2014/main" id="{F69A4E25-C62D-4D53-9EE4-28DF674019CF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832648" cy="6815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60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ED56E9-2CB8-4B79-B7C2-5C18D189A3A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699513" cy="66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47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ndustriële Revolutie - Samenvatting, oorzaken en betekenis | Historiek">
            <a:extLst>
              <a:ext uri="{FF2B5EF4-FFF2-40B4-BE49-F238E27FC236}">
                <a16:creationId xmlns:a16="http://schemas.microsoft.com/office/drawing/2014/main" id="{59422958-A3A3-4952-9425-C97D3DE479B8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320"/>
            <a:ext cx="4626655" cy="344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3AF068D-5C75-4B0F-8DB1-9428868FFCB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43" y="3429000"/>
            <a:ext cx="4422485" cy="33639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4B29D6E-634B-43B2-AF97-90882647C237}"/>
              </a:ext>
            </a:extLst>
          </p:cNvPr>
          <p:cNvSpPr txBox="1"/>
          <p:nvPr/>
        </p:nvSpPr>
        <p:spPr>
          <a:xfrm>
            <a:off x="4788024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Zo ongeveer zal de werkplaats van James Watt er uitgezien hebben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8AE13FB-0E05-45AB-BE0D-8A33ACAF867A}"/>
              </a:ext>
            </a:extLst>
          </p:cNvPr>
          <p:cNvSpPr txBox="1"/>
          <p:nvPr/>
        </p:nvSpPr>
        <p:spPr>
          <a:xfrm>
            <a:off x="179512" y="5949280"/>
            <a:ext cx="431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Gravure van James Watt aan het werk in zijn werkplaats</a:t>
            </a:r>
          </a:p>
        </p:txBody>
      </p:sp>
    </p:spTree>
    <p:extLst>
      <p:ext uri="{BB962C8B-B14F-4D97-AF65-F5344CB8AC3E}">
        <p14:creationId xmlns:p14="http://schemas.microsoft.com/office/powerpoint/2010/main" val="35726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57817AB-D16F-43A8-954B-A84C8CF2E185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616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5A100A0-B717-4243-B1F1-28C239AAD0D0}"/>
              </a:ext>
            </a:extLst>
          </p:cNvPr>
          <p:cNvSpPr txBox="1"/>
          <p:nvPr/>
        </p:nvSpPr>
        <p:spPr>
          <a:xfrm>
            <a:off x="666081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Een weegschaal uit die tijd. Zulke apparaten repareerde James Watt</a:t>
            </a:r>
          </a:p>
        </p:txBody>
      </p:sp>
    </p:spTree>
    <p:extLst>
      <p:ext uri="{BB962C8B-B14F-4D97-AF65-F5344CB8AC3E}">
        <p14:creationId xmlns:p14="http://schemas.microsoft.com/office/powerpoint/2010/main" val="183119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>
            <a:extLst>
              <a:ext uri="{FF2B5EF4-FFF2-40B4-BE49-F238E27FC236}">
                <a16:creationId xmlns:a16="http://schemas.microsoft.com/office/drawing/2014/main" id="{62EA3EA2-67C3-480A-A01A-91A9B385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662463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b="1" dirty="0">
                <a:solidFill>
                  <a:schemeClr val="bg1"/>
                </a:solidFill>
              </a:rPr>
              <a:t>Link naar de stoommachine van Thomas </a:t>
            </a:r>
            <a:r>
              <a:rPr lang="nl-NL" altLang="nl-NL" sz="2400" b="1" dirty="0" err="1">
                <a:solidFill>
                  <a:schemeClr val="bg1"/>
                </a:solidFill>
              </a:rPr>
              <a:t>Newcomen</a:t>
            </a:r>
            <a:r>
              <a:rPr lang="nl-NL" altLang="nl-NL" sz="2400" b="1" dirty="0">
                <a:solidFill>
                  <a:schemeClr val="bg1"/>
                </a:solidFill>
              </a:rPr>
              <a:t> op </a:t>
            </a:r>
            <a:r>
              <a:rPr lang="nl-NL" altLang="nl-NL" sz="2400" b="1" dirty="0" err="1">
                <a:solidFill>
                  <a:schemeClr val="bg1"/>
                </a:solidFill>
              </a:rPr>
              <a:t>SchoolTV</a:t>
            </a:r>
            <a:endParaRPr lang="nl-NL" altLang="nl-NL" sz="24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 sz="24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sz="2400" dirty="0">
                <a:solidFill>
                  <a:schemeClr val="bg1"/>
                </a:solidFill>
              </a:rPr>
              <a:t>https://schooltv.nl/video/de-stoommachine-gebruik-van-water-en-onderdruk/#q=%22stoommachine%22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James Watt">
            <a:extLst>
              <a:ext uri="{FF2B5EF4-FFF2-40B4-BE49-F238E27FC236}">
                <a16:creationId xmlns:a16="http://schemas.microsoft.com/office/drawing/2014/main" id="{9ABCF4B9-6F7C-4C64-8DD2-5C14DB21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5ADCC6FF-EAC6-4697-82D2-0944E588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352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James Watt piekerde veel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124</Words>
  <Application>Microsoft Office PowerPoint</Application>
  <PresentationFormat>Diavoorstelling (4:3)</PresentationFormat>
  <Paragraphs>20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Standaardontwerp</vt:lpstr>
      <vt:lpstr>Klas 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Ruud</dc:creator>
  <cp:lastModifiedBy>Ruud Caddyfan</cp:lastModifiedBy>
  <cp:revision>96</cp:revision>
  <dcterms:created xsi:type="dcterms:W3CDTF">2017-12-11T15:21:27Z</dcterms:created>
  <dcterms:modified xsi:type="dcterms:W3CDTF">2021-11-22T06:22:05Z</dcterms:modified>
</cp:coreProperties>
</file>