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7" r:id="rId3"/>
    <p:sldId id="271" r:id="rId4"/>
    <p:sldId id="272" r:id="rId5"/>
    <p:sldId id="273" r:id="rId6"/>
    <p:sldId id="308" r:id="rId7"/>
    <p:sldId id="309" r:id="rId8"/>
    <p:sldId id="274" r:id="rId9"/>
    <p:sldId id="310" r:id="rId10"/>
    <p:sldId id="275" r:id="rId11"/>
    <p:sldId id="311" r:id="rId12"/>
    <p:sldId id="312" r:id="rId13"/>
    <p:sldId id="318" r:id="rId14"/>
    <p:sldId id="320" r:id="rId15"/>
    <p:sldId id="319" r:id="rId16"/>
    <p:sldId id="288" r:id="rId17"/>
    <p:sldId id="276" r:id="rId1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 varScale="1">
        <p:scale>
          <a:sx n="84" d="100"/>
          <a:sy n="84" d="100"/>
        </p:scale>
        <p:origin x="1618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8E78A-69DD-42CD-BE39-DA7B3E0B9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5E48F6-4F11-4BA3-AFFA-C5C8EE7C0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3B3FA-4283-4013-9F52-AAB62ED35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7CEC1-C946-4FC2-A7F7-5D7A99B0298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040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A54B-8140-4CEC-A0CD-BA18402F3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36545-C15E-4D3A-B93F-0D097DF72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F44353-426B-4368-9204-91537D3EC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A20D9-C02C-41EB-84C3-BC047455F7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196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6E1953-0A32-4A78-9C64-CF7046E19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178EE-CA90-4521-9069-207C160A2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0F30B-9B14-453B-B51D-12A833516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FF50-6531-4B4E-8EFD-FD58EB80F7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407E2-38C3-4A14-A789-6C3145080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B77F60-F086-4377-B679-ED3C83BC8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269D4-429B-4995-A264-B762B866A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F8C56-50FF-4FAB-ADCC-041A85587A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504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089062-2296-4D59-99C2-B8F914857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E6BA7-F4C5-4F6A-8C46-570A7F629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5C6CA-7FE2-41C8-8226-F39991649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A5301-2804-4737-A097-2172616E8E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298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55934-1F92-4CEE-8BAC-6D5842843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1B914-D37C-4AA4-8EEF-FF000CAFB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FCD8C-ABAF-40E6-94BB-68FE468BF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BBAF-B005-4C43-B4F0-5BF9F18C661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817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9F3012-799C-4B26-9250-A914A24D4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A9804-4993-45DA-ABE7-8998C0B06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A10938-B701-4A03-928F-776A4367B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309D5-79D4-413F-B0BE-81EA625AF10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68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099CA-1ABA-4844-ABA5-619C0F4FB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907051-0C27-44EE-9799-E1FD971B6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D7CEDD-8EAC-46E8-A18B-B12F9881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EC9F-8D1B-4A41-A67F-D498F3A27F1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7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39D19F-1803-4E63-AB1E-7C0722D9C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AF5388-53FB-4D15-AC10-1B7F8F4B1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B871B5-020E-4357-91B1-D1795E454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FC93F-335F-4767-A3F8-18270701B90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0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5D27B-F8E9-4DEE-BE7C-7DEB5BE1F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939A3-7B89-4C97-ADB7-0286FF07D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338A6-6978-47E2-8DA5-F2E0E509D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4586-EC17-4B04-A4BB-E7AE2DA71A7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51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36A12-D9E2-4914-9880-4265F6457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2DE4B-7908-4555-8D94-EB68C13C6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CF436-6652-4D65-8BC7-B4FDA1786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1BC15-CF03-410B-9764-6DE0F51AFD3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8513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4FB54C-9218-4F3D-B303-ECA47DAC5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F1FE8E-5454-4126-B074-0D764171C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9FE4CA-9012-4B60-B604-CC51B2F079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6D0218-5C0A-4D13-8526-839EA97BF6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D69F5E-1770-4BB8-9760-0A31918563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0895648-8579-4616-A319-AF6A354351F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de-stoommachine-gebruik-van-water-en-onderdruk/#q=%22stoommachine%2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F1C9C90C-81A4-4718-8A8D-045A99B702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772400" cy="1470025"/>
          </a:xfrm>
        </p:spPr>
        <p:txBody>
          <a:bodyPr anchor="ctr"/>
          <a:lstStyle/>
          <a:p>
            <a:r>
              <a:rPr lang="nl-NL" altLang="nl-NL" dirty="0">
                <a:solidFill>
                  <a:schemeClr val="hlink"/>
                </a:solidFill>
              </a:rPr>
              <a:t>Klas 8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A724B40-F23F-4ACD-9FEF-E0E25DA67D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2060575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3600">
                <a:solidFill>
                  <a:schemeClr val="hlink"/>
                </a:solidFill>
              </a:rPr>
              <a:t>Geschiedenis en biografieën </a:t>
            </a:r>
          </a:p>
          <a:p>
            <a:pPr>
              <a:lnSpc>
                <a:spcPct val="90000"/>
              </a:lnSpc>
            </a:pPr>
            <a:r>
              <a:rPr lang="nl-NL" altLang="nl-NL" sz="3600">
                <a:solidFill>
                  <a:schemeClr val="hlink"/>
                </a:solidFill>
              </a:rPr>
              <a:t>van belangrijke uitvinders</a:t>
            </a:r>
          </a:p>
          <a:p>
            <a:pPr>
              <a:lnSpc>
                <a:spcPct val="90000"/>
              </a:lnSpc>
            </a:pPr>
            <a:endParaRPr lang="nl-NL" altLang="nl-NL" sz="36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sz="3600">
                <a:solidFill>
                  <a:schemeClr val="hlink"/>
                </a:solidFill>
              </a:rPr>
              <a:t>De moedige vóórlopers van onze moderne tijd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932F96D8-D91E-4DDF-8D0E-EF5A7B1D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19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902FEFAB-2E8D-4F6E-974D-2A94F8ED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16113"/>
            <a:ext cx="30956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b="1">
                <a:solidFill>
                  <a:schemeClr val="bg1"/>
                </a:solidFill>
              </a:rPr>
              <a:t>Voorloper stoommachine van Denis Papin met drijvende zuiger om de fontein te laten ontspringen in het park van de landgraaf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05BADF-C747-4D94-92C3-4A4178F8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"/>
            <a:ext cx="800467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8BF765F-48FC-4B74-BDA2-C187E5C0A86D}"/>
              </a:ext>
            </a:extLst>
          </p:cNvPr>
          <p:cNvSpPr txBox="1"/>
          <p:nvPr/>
        </p:nvSpPr>
        <p:spPr>
          <a:xfrm>
            <a:off x="179512" y="6165710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Oude afbeelding met mannen die van plan zijn het scheepje </a:t>
            </a:r>
          </a:p>
          <a:p>
            <a:pPr algn="ctr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Papin kort en klein te slaan</a:t>
            </a:r>
            <a:endParaRPr lang="nl-NL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ik bpa bps">
            <a:extLst>
              <a:ext uri="{FF2B5EF4-FFF2-40B4-BE49-F238E27FC236}">
                <a16:creationId xmlns:a16="http://schemas.microsoft.com/office/drawing/2014/main" id="{09F2CAB5-723F-4F75-A1B1-946D37F7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6419"/>
            <a:ext cx="3722815" cy="34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roeikas Chili Pepper Royal Well, 120 x 138 cm, hoogte 40 cm, met veiligheidsglas">
            <a:extLst>
              <a:ext uri="{FF2B5EF4-FFF2-40B4-BE49-F238E27FC236}">
                <a16:creationId xmlns:a16="http://schemas.microsoft.com/office/drawing/2014/main" id="{8E310FF8-DAA1-46AA-906D-92520186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57" y="1005908"/>
            <a:ext cx="5183243" cy="34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003DD00-67BA-43DA-B57A-6E2ADC2B96B6}"/>
              </a:ext>
            </a:extLst>
          </p:cNvPr>
          <p:cNvSpPr txBox="1"/>
          <p:nvPr/>
        </p:nvSpPr>
        <p:spPr>
          <a:xfrm>
            <a:off x="179512" y="479715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Vlak voordat de levensvlam van Papin definitief dooft komen nog twee uitvindingen van zijn hand: voedsel conserveren in blik en de broeikas</a:t>
            </a:r>
          </a:p>
        </p:txBody>
      </p:sp>
    </p:spTree>
    <p:extLst>
      <p:ext uri="{BB962C8B-B14F-4D97-AF65-F5344CB8AC3E}">
        <p14:creationId xmlns:p14="http://schemas.microsoft.com/office/powerpoint/2010/main" val="204986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8391DF-34BE-4E83-954E-D6554B1E7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61" y="3510338"/>
            <a:ext cx="5904656" cy="33213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609511-DA69-43E0-9EB2-C45352D6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53" y="35729"/>
            <a:ext cx="5976664" cy="33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7CE76C5-DA6E-4A67-B1FE-6CAAB99761E2}"/>
              </a:ext>
            </a:extLst>
          </p:cNvPr>
          <p:cNvSpPr txBox="1"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800" dirty="0">
                <a:solidFill>
                  <a:schemeClr val="bg1"/>
                </a:solidFill>
                <a:hlinkClick r:id="rId2"/>
              </a:rPr>
              <a:t>https://schooltv.nl/video/de-stoommachine-gebruik-van-water-en-onderdruk/#q=%22stoommachine%22</a:t>
            </a:r>
            <a:endParaRPr lang="nl-NL" altLang="nl-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1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AF3E88-B940-4DD0-8BF5-49319ED62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8640"/>
            <a:ext cx="4824536" cy="63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>
            <a:extLst>
              <a:ext uri="{FF2B5EF4-FFF2-40B4-BE49-F238E27FC236}">
                <a16:creationId xmlns:a16="http://schemas.microsoft.com/office/drawing/2014/main" id="{36C5EA8E-03F4-47D9-A523-15A66116E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37084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A7743FD3-8FFF-4471-8985-C467AF1B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516563"/>
            <a:ext cx="79200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Stoommachine van Newcomen uit 1712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Er moet telkens water in de cilinder gespoten worden, waardoor deze afkoelt en slecht werkt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A10CCEC1-CB8F-49C0-A84A-ACA94291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565400"/>
            <a:ext cx="4895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4800">
                <a:solidFill>
                  <a:schemeClr val="hlink"/>
                </a:solidFill>
              </a:rPr>
              <a:t>Einde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>
            <a:extLst>
              <a:ext uri="{FF2B5EF4-FFF2-40B4-BE49-F238E27FC236}">
                <a16:creationId xmlns:a16="http://schemas.microsoft.com/office/drawing/2014/main" id="{917E73BF-2C6E-4A3D-ACB7-04D274AE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>
            <a:extLst>
              <a:ext uri="{FF2B5EF4-FFF2-40B4-BE49-F238E27FC236}">
                <a16:creationId xmlns:a16="http://schemas.microsoft.com/office/drawing/2014/main" id="{9584CEEE-ABBD-4517-8997-E79FFB57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37063"/>
            <a:ext cx="9144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Francis Bacon, geleerde (1561-1621)</a:t>
            </a:r>
          </a:p>
          <a:p>
            <a:pPr>
              <a:spcBef>
                <a:spcPct val="50000"/>
              </a:spcBef>
            </a:pPr>
            <a:endParaRPr lang="nl-NL" altLang="nl-NL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rgbClr val="FF66FF"/>
                </a:solidFill>
              </a:rPr>
              <a:t>“Wij moeten de aarde op de pijnbank leggen om haar geheimen te ontfutselen”</a:t>
            </a:r>
          </a:p>
          <a:p>
            <a:pPr>
              <a:spcBef>
                <a:spcPct val="50000"/>
              </a:spcBef>
            </a:pPr>
            <a:endParaRPr lang="nl-NL" altLang="nl-NL" b="1">
              <a:solidFill>
                <a:srgbClr val="FF66FF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Een gedachte die erg past bij de tijdgeest van de renaissance. Maar is dit ook gebeurd? Is de aarde op de pijnbank gelegd?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ESCH8Huygens1">
            <a:extLst>
              <a:ext uri="{FF2B5EF4-FFF2-40B4-BE49-F238E27FC236}">
                <a16:creationId xmlns:a16="http://schemas.microsoft.com/office/drawing/2014/main" id="{98403166-6ACC-466A-BE78-C5B80858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0"/>
            <a:ext cx="5175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E9154C33-6EB6-456E-A257-73976C2A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</a:rPr>
              <a:t>Christiaan Huygens 1673</a:t>
            </a:r>
          </a:p>
        </p:txBody>
      </p:sp>
      <p:pic>
        <p:nvPicPr>
          <p:cNvPr id="20484" name="Picture 7" descr="Afbeeldingsresultaat voor christiaan huygens">
            <a:extLst>
              <a:ext uri="{FF2B5EF4-FFF2-40B4-BE49-F238E27FC236}">
                <a16:creationId xmlns:a16="http://schemas.microsoft.com/office/drawing/2014/main" id="{B7C50C43-3C67-429A-8D6F-1E40D341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45D3A7FE-A55F-4BE6-AEA6-E61DF8B28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05488"/>
            <a:ext cx="20875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</a:rPr>
              <a:t>Denis Papin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chemeClr val="bg1"/>
                </a:solidFill>
              </a:rPr>
              <a:t>(1647-1714)</a:t>
            </a:r>
            <a:r>
              <a:rPr lang="nl-NL" altLang="nl-NL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1507" name="Picture 6" descr="Denis_Papin">
            <a:extLst>
              <a:ext uri="{FF2B5EF4-FFF2-40B4-BE49-F238E27FC236}">
                <a16:creationId xmlns:a16="http://schemas.microsoft.com/office/drawing/2014/main" id="{E016F647-7C96-45B2-A865-882EC186D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0"/>
            <a:ext cx="573563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ESCH8PapinPot1">
            <a:extLst>
              <a:ext uri="{FF2B5EF4-FFF2-40B4-BE49-F238E27FC236}">
                <a16:creationId xmlns:a16="http://schemas.microsoft.com/office/drawing/2014/main" id="{B874575B-D6BE-4280-AC8C-C9A12F51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09746" cy="545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BK Snelkookpan -22 cm - Glans">
            <a:extLst>
              <a:ext uri="{FF2B5EF4-FFF2-40B4-BE49-F238E27FC236}">
                <a16:creationId xmlns:a16="http://schemas.microsoft.com/office/drawing/2014/main" id="{B0C4D09B-39F2-4912-B1EF-2531FEF7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54" y="4077072"/>
            <a:ext cx="4309746" cy="274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itvinding van de duikboot">
            <a:extLst>
              <a:ext uri="{FF2B5EF4-FFF2-40B4-BE49-F238E27FC236}">
                <a16:creationId xmlns:a16="http://schemas.microsoft.com/office/drawing/2014/main" id="{CB807E28-B7F1-4012-81CF-48E8C418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8953"/>
            <a:ext cx="5184576" cy="672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82D391D-65ED-4796-80A5-0619BEA6B5B2}"/>
              </a:ext>
            </a:extLst>
          </p:cNvPr>
          <p:cNvSpPr txBox="1"/>
          <p:nvPr/>
        </p:nvSpPr>
        <p:spPr>
          <a:xfrm>
            <a:off x="6588224" y="1124744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Papin ‘s duikboot met kijkvenster en trap-aandrijving</a:t>
            </a:r>
          </a:p>
        </p:txBody>
      </p:sp>
    </p:spTree>
    <p:extLst>
      <p:ext uri="{BB962C8B-B14F-4D97-AF65-F5344CB8AC3E}">
        <p14:creationId xmlns:p14="http://schemas.microsoft.com/office/powerpoint/2010/main" val="87524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beeldingsresultaat voor kanon op stoom">
            <a:extLst>
              <a:ext uri="{FF2B5EF4-FFF2-40B4-BE49-F238E27FC236}">
                <a16:creationId xmlns:a16="http://schemas.microsoft.com/office/drawing/2014/main" id="{57EF5DDC-8486-43FA-966B-092B4F2F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37510"/>
            <a:ext cx="9123408" cy="60891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DA14607-FFD7-4F77-B0A5-0DC02944CDCE}"/>
              </a:ext>
            </a:extLst>
          </p:cNvPr>
          <p:cNvSpPr txBox="1"/>
          <p:nvPr/>
        </p:nvSpPr>
        <p:spPr>
          <a:xfrm>
            <a:off x="1403648" y="63093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Een kanon op stoom, zoals Papin dat had bedacht</a:t>
            </a:r>
          </a:p>
        </p:txBody>
      </p:sp>
    </p:spTree>
    <p:extLst>
      <p:ext uri="{BB962C8B-B14F-4D97-AF65-F5344CB8AC3E}">
        <p14:creationId xmlns:p14="http://schemas.microsoft.com/office/powerpoint/2010/main" val="54336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ESCH8PapinStoom1">
            <a:extLst>
              <a:ext uri="{FF2B5EF4-FFF2-40B4-BE49-F238E27FC236}">
                <a16:creationId xmlns:a16="http://schemas.microsoft.com/office/drawing/2014/main" id="{220175EE-6334-4AA7-98A0-105149C3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grond, buiten&#10;&#10;Automatisch gegenereerde beschrijving">
            <a:extLst>
              <a:ext uri="{FF2B5EF4-FFF2-40B4-BE49-F238E27FC236}">
                <a16:creationId xmlns:a16="http://schemas.microsoft.com/office/drawing/2014/main" id="{3A0F6885-4832-4866-B7E3-F7B963AFD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" y="1196752"/>
            <a:ext cx="4590499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Gravure ancienne - Fontaine de Latone - Versailles - Jardins">
            <a:extLst>
              <a:ext uri="{FF2B5EF4-FFF2-40B4-BE49-F238E27FC236}">
                <a16:creationId xmlns:a16="http://schemas.microsoft.com/office/drawing/2014/main" id="{47711E22-C42D-4842-ADD1-44793CB17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4902" cy="3361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459552A-ADBD-42A6-9C9A-8B3581DA84E9}"/>
              </a:ext>
            </a:extLst>
          </p:cNvPr>
          <p:cNvSpPr txBox="1"/>
          <p:nvPr/>
        </p:nvSpPr>
        <p:spPr>
          <a:xfrm>
            <a:off x="1331640" y="50851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Oude prenten van de waterwerken van de Franse koning</a:t>
            </a:r>
          </a:p>
        </p:txBody>
      </p:sp>
    </p:spTree>
    <p:extLst>
      <p:ext uri="{BB962C8B-B14F-4D97-AF65-F5344CB8AC3E}">
        <p14:creationId xmlns:p14="http://schemas.microsoft.com/office/powerpoint/2010/main" val="306361684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195</Words>
  <Application>Microsoft Office PowerPoint</Application>
  <PresentationFormat>Diavoorstelling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Arial</vt:lpstr>
      <vt:lpstr>Standaardontwerp</vt:lpstr>
      <vt:lpstr>Klas 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Ruud</dc:creator>
  <cp:lastModifiedBy>Ruud Caddyfan</cp:lastModifiedBy>
  <cp:revision>94</cp:revision>
  <dcterms:created xsi:type="dcterms:W3CDTF">2017-12-11T15:21:27Z</dcterms:created>
  <dcterms:modified xsi:type="dcterms:W3CDTF">2021-11-21T13:22:29Z</dcterms:modified>
</cp:coreProperties>
</file>