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36"/>
  </p:notesMasterIdLst>
  <p:sldIdLst>
    <p:sldId id="256" r:id="rId2"/>
    <p:sldId id="376" r:id="rId3"/>
    <p:sldId id="320" r:id="rId4"/>
    <p:sldId id="271" r:id="rId5"/>
    <p:sldId id="353" r:id="rId6"/>
    <p:sldId id="272" r:id="rId7"/>
    <p:sldId id="292" r:id="rId8"/>
    <p:sldId id="372" r:id="rId9"/>
    <p:sldId id="358" r:id="rId10"/>
    <p:sldId id="375" r:id="rId11"/>
    <p:sldId id="275" r:id="rId12"/>
    <p:sldId id="369" r:id="rId13"/>
    <p:sldId id="373" r:id="rId14"/>
    <p:sldId id="370" r:id="rId15"/>
    <p:sldId id="280" r:id="rId16"/>
    <p:sldId id="346" r:id="rId17"/>
    <p:sldId id="366" r:id="rId18"/>
    <p:sldId id="291" r:id="rId19"/>
    <p:sldId id="362" r:id="rId20"/>
    <p:sldId id="312" r:id="rId21"/>
    <p:sldId id="368" r:id="rId22"/>
    <p:sldId id="374" r:id="rId23"/>
    <p:sldId id="277" r:id="rId24"/>
    <p:sldId id="378" r:id="rId25"/>
    <p:sldId id="337" r:id="rId26"/>
    <p:sldId id="314" r:id="rId27"/>
    <p:sldId id="344" r:id="rId28"/>
    <p:sldId id="296" r:id="rId29"/>
    <p:sldId id="377" r:id="rId30"/>
    <p:sldId id="278" r:id="rId31"/>
    <p:sldId id="287" r:id="rId32"/>
    <p:sldId id="279" r:id="rId33"/>
    <p:sldId id="288" r:id="rId34"/>
    <p:sldId id="318" r:id="rId35"/>
  </p:sldIdLst>
  <p:sldSz cx="9144000" cy="6858000" type="screen4x3"/>
  <p:notesSz cx="6858000" cy="9144000"/>
  <p:defaultTextStyle>
    <a:defPPr>
      <a:defRPr lang="nl-NL"/>
    </a:defPPr>
    <a:lvl1pPr algn="l" rtl="0" eaLnBrk="0" fontAlgn="base" hangingPunct="0">
      <a:spcBef>
        <a:spcPct val="0"/>
      </a:spcBef>
      <a:spcAft>
        <a:spcPct val="0"/>
      </a:spcAft>
      <a:defRPr kern="1200">
        <a:solidFill>
          <a:schemeClr val="bg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bg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bg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bg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bg1"/>
        </a:solidFill>
        <a:latin typeface="Comic Sans MS" panose="030F0702030302020204" pitchFamily="66" charset="0"/>
        <a:ea typeface="+mn-ea"/>
        <a:cs typeface="+mn-cs"/>
      </a:defRPr>
    </a:lvl5pPr>
    <a:lvl6pPr marL="2286000" algn="l" defTabSz="914400" rtl="0" eaLnBrk="1" latinLnBrk="0" hangingPunct="1">
      <a:defRPr kern="1200">
        <a:solidFill>
          <a:schemeClr val="bg1"/>
        </a:solidFill>
        <a:latin typeface="Comic Sans MS" panose="030F0702030302020204" pitchFamily="66" charset="0"/>
        <a:ea typeface="+mn-ea"/>
        <a:cs typeface="+mn-cs"/>
      </a:defRPr>
    </a:lvl6pPr>
    <a:lvl7pPr marL="2743200" algn="l" defTabSz="914400" rtl="0" eaLnBrk="1" latinLnBrk="0" hangingPunct="1">
      <a:defRPr kern="1200">
        <a:solidFill>
          <a:schemeClr val="bg1"/>
        </a:solidFill>
        <a:latin typeface="Comic Sans MS" panose="030F0702030302020204" pitchFamily="66" charset="0"/>
        <a:ea typeface="+mn-ea"/>
        <a:cs typeface="+mn-cs"/>
      </a:defRPr>
    </a:lvl7pPr>
    <a:lvl8pPr marL="3200400" algn="l" defTabSz="914400" rtl="0" eaLnBrk="1" latinLnBrk="0" hangingPunct="1">
      <a:defRPr kern="1200">
        <a:solidFill>
          <a:schemeClr val="bg1"/>
        </a:solidFill>
        <a:latin typeface="Comic Sans MS" panose="030F0702030302020204" pitchFamily="66" charset="0"/>
        <a:ea typeface="+mn-ea"/>
        <a:cs typeface="+mn-cs"/>
      </a:defRPr>
    </a:lvl8pPr>
    <a:lvl9pPr marL="3657600" algn="l" defTabSz="914400" rtl="0" eaLnBrk="1" latinLnBrk="0" hangingPunct="1">
      <a:defRPr kern="1200">
        <a:solidFill>
          <a:schemeClr val="bg1"/>
        </a:solidFill>
        <a:latin typeface="Comic Sans MS" panose="030F0702030302020204" pitchFamily="66"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10" autoAdjust="0"/>
    <p:restoredTop sz="94728" autoAdjust="0"/>
  </p:normalViewPr>
  <p:slideViewPr>
    <p:cSldViewPr>
      <p:cViewPr varScale="1">
        <p:scale>
          <a:sx n="118" d="100"/>
          <a:sy n="118" d="100"/>
        </p:scale>
        <p:origin x="145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08B5FC-308C-4509-BB76-9B57BEE8D869}" type="datetimeFigureOut">
              <a:rPr lang="nl-NL" smtClean="0"/>
              <a:t>27-12-2022</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B9D8E2-E78D-4C7A-92AB-8A5E0AB02B87}" type="slidenum">
              <a:rPr lang="nl-NL" smtClean="0"/>
              <a:t>‹nr.›</a:t>
            </a:fld>
            <a:endParaRPr lang="nl-NL"/>
          </a:p>
        </p:txBody>
      </p:sp>
    </p:spTree>
    <p:extLst>
      <p:ext uri="{BB962C8B-B14F-4D97-AF65-F5344CB8AC3E}">
        <p14:creationId xmlns:p14="http://schemas.microsoft.com/office/powerpoint/2010/main" val="2378174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8B9D8E2-E78D-4C7A-92AB-8A5E0AB02B87}" type="slidenum">
              <a:rPr lang="nl-NL" smtClean="0"/>
              <a:t>18</a:t>
            </a:fld>
            <a:endParaRPr lang="nl-NL"/>
          </a:p>
        </p:txBody>
      </p:sp>
    </p:spTree>
    <p:extLst>
      <p:ext uri="{BB962C8B-B14F-4D97-AF65-F5344CB8AC3E}">
        <p14:creationId xmlns:p14="http://schemas.microsoft.com/office/powerpoint/2010/main" val="4280655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Rectangle 4">
            <a:extLst>
              <a:ext uri="{FF2B5EF4-FFF2-40B4-BE49-F238E27FC236}">
                <a16:creationId xmlns:a16="http://schemas.microsoft.com/office/drawing/2014/main" id="{6C1EC4AF-6A8E-3BB8-2B3B-88DFFF1FDBA8}"/>
              </a:ext>
            </a:extLst>
          </p:cNvPr>
          <p:cNvSpPr>
            <a:spLocks noGrp="1" noChangeArrowheads="1"/>
          </p:cNvSpPr>
          <p:nvPr>
            <p:ph type="dt" sz="half" idx="10"/>
          </p:nvPr>
        </p:nvSpPr>
        <p:spPr/>
        <p:txBody>
          <a:bodyPr/>
          <a:lstStyle>
            <a:lvl1pPr>
              <a:defRPr/>
            </a:lvl1pPr>
          </a:lstStyle>
          <a:p>
            <a:pPr>
              <a:defRPr/>
            </a:pPr>
            <a:endParaRPr lang="nl-NL" altLang="nl-NL"/>
          </a:p>
        </p:txBody>
      </p:sp>
      <p:sp>
        <p:nvSpPr>
          <p:cNvPr id="5" name="Rectangle 5">
            <a:extLst>
              <a:ext uri="{FF2B5EF4-FFF2-40B4-BE49-F238E27FC236}">
                <a16:creationId xmlns:a16="http://schemas.microsoft.com/office/drawing/2014/main" id="{6911970B-2A88-C5F1-7FD3-AAB64DF9EA88}"/>
              </a:ext>
            </a:extLst>
          </p:cNvPr>
          <p:cNvSpPr>
            <a:spLocks noGrp="1" noChangeArrowheads="1"/>
          </p:cNvSpPr>
          <p:nvPr>
            <p:ph type="ftr" sz="quarter" idx="11"/>
          </p:nvPr>
        </p:nvSpPr>
        <p:spPr/>
        <p:txBody>
          <a:bodyPr/>
          <a:lstStyle>
            <a:lvl1pPr>
              <a:defRPr/>
            </a:lvl1pPr>
          </a:lstStyle>
          <a:p>
            <a:pPr>
              <a:defRPr/>
            </a:pPr>
            <a:endParaRPr lang="nl-NL" altLang="nl-NL"/>
          </a:p>
        </p:txBody>
      </p:sp>
      <p:sp>
        <p:nvSpPr>
          <p:cNvPr id="6" name="Rectangle 6">
            <a:extLst>
              <a:ext uri="{FF2B5EF4-FFF2-40B4-BE49-F238E27FC236}">
                <a16:creationId xmlns:a16="http://schemas.microsoft.com/office/drawing/2014/main" id="{1FA5562C-62AC-36B9-4617-6C607A441B86}"/>
              </a:ext>
            </a:extLst>
          </p:cNvPr>
          <p:cNvSpPr>
            <a:spLocks noGrp="1" noChangeArrowheads="1"/>
          </p:cNvSpPr>
          <p:nvPr>
            <p:ph type="sldNum" sz="quarter" idx="12"/>
          </p:nvPr>
        </p:nvSpPr>
        <p:spPr/>
        <p:txBody>
          <a:bodyPr/>
          <a:lstStyle>
            <a:lvl1pPr>
              <a:defRPr smtClean="0"/>
            </a:lvl1pPr>
          </a:lstStyle>
          <a:p>
            <a:pPr>
              <a:defRPr/>
            </a:pPr>
            <a:fld id="{06F48E2E-718A-44C2-A641-CE042133C5A0}" type="slidenum">
              <a:rPr lang="nl-NL" altLang="nl-NL"/>
              <a:pPr>
                <a:defRPr/>
              </a:pPr>
              <a:t>‹nr.›</a:t>
            </a:fld>
            <a:endParaRPr lang="nl-NL" altLang="nl-NL"/>
          </a:p>
        </p:txBody>
      </p:sp>
    </p:spTree>
    <p:extLst>
      <p:ext uri="{BB962C8B-B14F-4D97-AF65-F5344CB8AC3E}">
        <p14:creationId xmlns:p14="http://schemas.microsoft.com/office/powerpoint/2010/main" val="2441851392"/>
      </p:ext>
    </p:extLst>
  </p:cSld>
  <p:clrMapOvr>
    <a:masterClrMapping/>
  </p:clrMapOvr>
  <p:transition spd="slow">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a:extLst>
              <a:ext uri="{FF2B5EF4-FFF2-40B4-BE49-F238E27FC236}">
                <a16:creationId xmlns:a16="http://schemas.microsoft.com/office/drawing/2014/main" id="{1EFF6544-AD25-C9D3-DC58-43FBBF64F722}"/>
              </a:ext>
            </a:extLst>
          </p:cNvPr>
          <p:cNvSpPr>
            <a:spLocks noGrp="1" noChangeArrowheads="1"/>
          </p:cNvSpPr>
          <p:nvPr>
            <p:ph type="dt" sz="half" idx="10"/>
          </p:nvPr>
        </p:nvSpPr>
        <p:spPr/>
        <p:txBody>
          <a:bodyPr/>
          <a:lstStyle>
            <a:lvl1pPr>
              <a:defRPr/>
            </a:lvl1pPr>
          </a:lstStyle>
          <a:p>
            <a:pPr>
              <a:defRPr/>
            </a:pPr>
            <a:endParaRPr lang="nl-NL" altLang="nl-NL"/>
          </a:p>
        </p:txBody>
      </p:sp>
      <p:sp>
        <p:nvSpPr>
          <p:cNvPr id="5" name="Rectangle 5">
            <a:extLst>
              <a:ext uri="{FF2B5EF4-FFF2-40B4-BE49-F238E27FC236}">
                <a16:creationId xmlns:a16="http://schemas.microsoft.com/office/drawing/2014/main" id="{DF1C47DD-7365-0A92-4298-03B65D695F17}"/>
              </a:ext>
            </a:extLst>
          </p:cNvPr>
          <p:cNvSpPr>
            <a:spLocks noGrp="1" noChangeArrowheads="1"/>
          </p:cNvSpPr>
          <p:nvPr>
            <p:ph type="ftr" sz="quarter" idx="11"/>
          </p:nvPr>
        </p:nvSpPr>
        <p:spPr/>
        <p:txBody>
          <a:bodyPr/>
          <a:lstStyle>
            <a:lvl1pPr>
              <a:defRPr/>
            </a:lvl1pPr>
          </a:lstStyle>
          <a:p>
            <a:pPr>
              <a:defRPr/>
            </a:pPr>
            <a:endParaRPr lang="nl-NL" altLang="nl-NL"/>
          </a:p>
        </p:txBody>
      </p:sp>
      <p:sp>
        <p:nvSpPr>
          <p:cNvPr id="6" name="Rectangle 6">
            <a:extLst>
              <a:ext uri="{FF2B5EF4-FFF2-40B4-BE49-F238E27FC236}">
                <a16:creationId xmlns:a16="http://schemas.microsoft.com/office/drawing/2014/main" id="{D861E307-00B2-6899-C68F-4A91E9224310}"/>
              </a:ext>
            </a:extLst>
          </p:cNvPr>
          <p:cNvSpPr>
            <a:spLocks noGrp="1" noChangeArrowheads="1"/>
          </p:cNvSpPr>
          <p:nvPr>
            <p:ph type="sldNum" sz="quarter" idx="12"/>
          </p:nvPr>
        </p:nvSpPr>
        <p:spPr/>
        <p:txBody>
          <a:bodyPr/>
          <a:lstStyle>
            <a:lvl1pPr>
              <a:defRPr smtClean="0"/>
            </a:lvl1pPr>
          </a:lstStyle>
          <a:p>
            <a:pPr>
              <a:defRPr/>
            </a:pPr>
            <a:fld id="{04A47451-BF7B-4817-9071-0FE63567C804}" type="slidenum">
              <a:rPr lang="nl-NL" altLang="nl-NL"/>
              <a:pPr>
                <a:defRPr/>
              </a:pPr>
              <a:t>‹nr.›</a:t>
            </a:fld>
            <a:endParaRPr lang="nl-NL" altLang="nl-NL"/>
          </a:p>
        </p:txBody>
      </p:sp>
    </p:spTree>
    <p:extLst>
      <p:ext uri="{BB962C8B-B14F-4D97-AF65-F5344CB8AC3E}">
        <p14:creationId xmlns:p14="http://schemas.microsoft.com/office/powerpoint/2010/main" val="623893809"/>
      </p:ext>
    </p:extLst>
  </p:cSld>
  <p:clrMapOvr>
    <a:masterClrMapping/>
  </p:clrMapOvr>
  <p:transition spd="slow">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a:extLst>
              <a:ext uri="{FF2B5EF4-FFF2-40B4-BE49-F238E27FC236}">
                <a16:creationId xmlns:a16="http://schemas.microsoft.com/office/drawing/2014/main" id="{7D680D73-0676-0C59-03CD-A1D7248EAD0C}"/>
              </a:ext>
            </a:extLst>
          </p:cNvPr>
          <p:cNvSpPr>
            <a:spLocks noGrp="1" noChangeArrowheads="1"/>
          </p:cNvSpPr>
          <p:nvPr>
            <p:ph type="dt" sz="half" idx="10"/>
          </p:nvPr>
        </p:nvSpPr>
        <p:spPr/>
        <p:txBody>
          <a:bodyPr/>
          <a:lstStyle>
            <a:lvl1pPr>
              <a:defRPr/>
            </a:lvl1pPr>
          </a:lstStyle>
          <a:p>
            <a:pPr>
              <a:defRPr/>
            </a:pPr>
            <a:endParaRPr lang="nl-NL" altLang="nl-NL"/>
          </a:p>
        </p:txBody>
      </p:sp>
      <p:sp>
        <p:nvSpPr>
          <p:cNvPr id="5" name="Rectangle 5">
            <a:extLst>
              <a:ext uri="{FF2B5EF4-FFF2-40B4-BE49-F238E27FC236}">
                <a16:creationId xmlns:a16="http://schemas.microsoft.com/office/drawing/2014/main" id="{A7A237CF-71AB-3C83-2D87-269419A6FAB1}"/>
              </a:ext>
            </a:extLst>
          </p:cNvPr>
          <p:cNvSpPr>
            <a:spLocks noGrp="1" noChangeArrowheads="1"/>
          </p:cNvSpPr>
          <p:nvPr>
            <p:ph type="ftr" sz="quarter" idx="11"/>
          </p:nvPr>
        </p:nvSpPr>
        <p:spPr/>
        <p:txBody>
          <a:bodyPr/>
          <a:lstStyle>
            <a:lvl1pPr>
              <a:defRPr/>
            </a:lvl1pPr>
          </a:lstStyle>
          <a:p>
            <a:pPr>
              <a:defRPr/>
            </a:pPr>
            <a:endParaRPr lang="nl-NL" altLang="nl-NL"/>
          </a:p>
        </p:txBody>
      </p:sp>
      <p:sp>
        <p:nvSpPr>
          <p:cNvPr id="6" name="Rectangle 6">
            <a:extLst>
              <a:ext uri="{FF2B5EF4-FFF2-40B4-BE49-F238E27FC236}">
                <a16:creationId xmlns:a16="http://schemas.microsoft.com/office/drawing/2014/main" id="{7A7B852A-A5AC-CD46-A4AC-0A2055412171}"/>
              </a:ext>
            </a:extLst>
          </p:cNvPr>
          <p:cNvSpPr>
            <a:spLocks noGrp="1" noChangeArrowheads="1"/>
          </p:cNvSpPr>
          <p:nvPr>
            <p:ph type="sldNum" sz="quarter" idx="12"/>
          </p:nvPr>
        </p:nvSpPr>
        <p:spPr/>
        <p:txBody>
          <a:bodyPr/>
          <a:lstStyle>
            <a:lvl1pPr>
              <a:defRPr smtClean="0"/>
            </a:lvl1pPr>
          </a:lstStyle>
          <a:p>
            <a:pPr>
              <a:defRPr/>
            </a:pPr>
            <a:fld id="{D4DE4CBE-E9D4-4D04-9FFE-2012F6FB4A00}" type="slidenum">
              <a:rPr lang="nl-NL" altLang="nl-NL"/>
              <a:pPr>
                <a:defRPr/>
              </a:pPr>
              <a:t>‹nr.›</a:t>
            </a:fld>
            <a:endParaRPr lang="nl-NL" altLang="nl-NL"/>
          </a:p>
        </p:txBody>
      </p:sp>
    </p:spTree>
    <p:extLst>
      <p:ext uri="{BB962C8B-B14F-4D97-AF65-F5344CB8AC3E}">
        <p14:creationId xmlns:p14="http://schemas.microsoft.com/office/powerpoint/2010/main" val="3126481336"/>
      </p:ext>
    </p:extLst>
  </p:cSld>
  <p:clrMapOvr>
    <a:masterClrMapping/>
  </p:clrMapOvr>
  <p:transition spd="slow">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a:extLst>
              <a:ext uri="{FF2B5EF4-FFF2-40B4-BE49-F238E27FC236}">
                <a16:creationId xmlns:a16="http://schemas.microsoft.com/office/drawing/2014/main" id="{1B31A162-151C-BA93-042B-6E864F08303D}"/>
              </a:ext>
            </a:extLst>
          </p:cNvPr>
          <p:cNvSpPr>
            <a:spLocks noGrp="1" noChangeArrowheads="1"/>
          </p:cNvSpPr>
          <p:nvPr>
            <p:ph type="dt" sz="half" idx="10"/>
          </p:nvPr>
        </p:nvSpPr>
        <p:spPr/>
        <p:txBody>
          <a:bodyPr/>
          <a:lstStyle>
            <a:lvl1pPr>
              <a:defRPr/>
            </a:lvl1pPr>
          </a:lstStyle>
          <a:p>
            <a:pPr>
              <a:defRPr/>
            </a:pPr>
            <a:endParaRPr lang="nl-NL" altLang="nl-NL"/>
          </a:p>
        </p:txBody>
      </p:sp>
      <p:sp>
        <p:nvSpPr>
          <p:cNvPr id="5" name="Rectangle 5">
            <a:extLst>
              <a:ext uri="{FF2B5EF4-FFF2-40B4-BE49-F238E27FC236}">
                <a16:creationId xmlns:a16="http://schemas.microsoft.com/office/drawing/2014/main" id="{DD9BC30A-92EC-5451-6AC0-9333D0C9266A}"/>
              </a:ext>
            </a:extLst>
          </p:cNvPr>
          <p:cNvSpPr>
            <a:spLocks noGrp="1" noChangeArrowheads="1"/>
          </p:cNvSpPr>
          <p:nvPr>
            <p:ph type="ftr" sz="quarter" idx="11"/>
          </p:nvPr>
        </p:nvSpPr>
        <p:spPr/>
        <p:txBody>
          <a:bodyPr/>
          <a:lstStyle>
            <a:lvl1pPr>
              <a:defRPr/>
            </a:lvl1pPr>
          </a:lstStyle>
          <a:p>
            <a:pPr>
              <a:defRPr/>
            </a:pPr>
            <a:endParaRPr lang="nl-NL" altLang="nl-NL"/>
          </a:p>
        </p:txBody>
      </p:sp>
      <p:sp>
        <p:nvSpPr>
          <p:cNvPr id="6" name="Rectangle 6">
            <a:extLst>
              <a:ext uri="{FF2B5EF4-FFF2-40B4-BE49-F238E27FC236}">
                <a16:creationId xmlns:a16="http://schemas.microsoft.com/office/drawing/2014/main" id="{107E658C-5CC0-C517-125A-05576D7FA217}"/>
              </a:ext>
            </a:extLst>
          </p:cNvPr>
          <p:cNvSpPr>
            <a:spLocks noGrp="1" noChangeArrowheads="1"/>
          </p:cNvSpPr>
          <p:nvPr>
            <p:ph type="sldNum" sz="quarter" idx="12"/>
          </p:nvPr>
        </p:nvSpPr>
        <p:spPr/>
        <p:txBody>
          <a:bodyPr/>
          <a:lstStyle>
            <a:lvl1pPr>
              <a:defRPr smtClean="0"/>
            </a:lvl1pPr>
          </a:lstStyle>
          <a:p>
            <a:pPr>
              <a:defRPr/>
            </a:pPr>
            <a:fld id="{9A42ACD8-0FA8-4671-A4A1-2CE362303B4A}" type="slidenum">
              <a:rPr lang="nl-NL" altLang="nl-NL"/>
              <a:pPr>
                <a:defRPr/>
              </a:pPr>
              <a:t>‹nr.›</a:t>
            </a:fld>
            <a:endParaRPr lang="nl-NL" altLang="nl-NL"/>
          </a:p>
        </p:txBody>
      </p:sp>
    </p:spTree>
    <p:extLst>
      <p:ext uri="{BB962C8B-B14F-4D97-AF65-F5344CB8AC3E}">
        <p14:creationId xmlns:p14="http://schemas.microsoft.com/office/powerpoint/2010/main" val="2271674114"/>
      </p:ext>
    </p:extLst>
  </p:cSld>
  <p:clrMapOvr>
    <a:masterClrMapping/>
  </p:clrMapOvr>
  <p:transition spd="slow">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nl-NL"/>
              <a:t>Klik om de modelstijlen te bewerken</a:t>
            </a:r>
          </a:p>
        </p:txBody>
      </p:sp>
      <p:sp>
        <p:nvSpPr>
          <p:cNvPr id="4" name="Rectangle 4">
            <a:extLst>
              <a:ext uri="{FF2B5EF4-FFF2-40B4-BE49-F238E27FC236}">
                <a16:creationId xmlns:a16="http://schemas.microsoft.com/office/drawing/2014/main" id="{8CF8F457-84B5-8C2E-E9D1-F340760C455C}"/>
              </a:ext>
            </a:extLst>
          </p:cNvPr>
          <p:cNvSpPr>
            <a:spLocks noGrp="1" noChangeArrowheads="1"/>
          </p:cNvSpPr>
          <p:nvPr>
            <p:ph type="dt" sz="half" idx="10"/>
          </p:nvPr>
        </p:nvSpPr>
        <p:spPr/>
        <p:txBody>
          <a:bodyPr/>
          <a:lstStyle>
            <a:lvl1pPr>
              <a:defRPr/>
            </a:lvl1pPr>
          </a:lstStyle>
          <a:p>
            <a:pPr>
              <a:defRPr/>
            </a:pPr>
            <a:endParaRPr lang="nl-NL" altLang="nl-NL"/>
          </a:p>
        </p:txBody>
      </p:sp>
      <p:sp>
        <p:nvSpPr>
          <p:cNvPr id="5" name="Rectangle 5">
            <a:extLst>
              <a:ext uri="{FF2B5EF4-FFF2-40B4-BE49-F238E27FC236}">
                <a16:creationId xmlns:a16="http://schemas.microsoft.com/office/drawing/2014/main" id="{7D48C279-BD65-6E3C-1460-2B1E6DBB7EFF}"/>
              </a:ext>
            </a:extLst>
          </p:cNvPr>
          <p:cNvSpPr>
            <a:spLocks noGrp="1" noChangeArrowheads="1"/>
          </p:cNvSpPr>
          <p:nvPr>
            <p:ph type="ftr" sz="quarter" idx="11"/>
          </p:nvPr>
        </p:nvSpPr>
        <p:spPr/>
        <p:txBody>
          <a:bodyPr/>
          <a:lstStyle>
            <a:lvl1pPr>
              <a:defRPr/>
            </a:lvl1pPr>
          </a:lstStyle>
          <a:p>
            <a:pPr>
              <a:defRPr/>
            </a:pPr>
            <a:endParaRPr lang="nl-NL" altLang="nl-NL"/>
          </a:p>
        </p:txBody>
      </p:sp>
      <p:sp>
        <p:nvSpPr>
          <p:cNvPr id="6" name="Rectangle 6">
            <a:extLst>
              <a:ext uri="{FF2B5EF4-FFF2-40B4-BE49-F238E27FC236}">
                <a16:creationId xmlns:a16="http://schemas.microsoft.com/office/drawing/2014/main" id="{E02A7BD6-9C57-845B-7A1F-D259B0438286}"/>
              </a:ext>
            </a:extLst>
          </p:cNvPr>
          <p:cNvSpPr>
            <a:spLocks noGrp="1" noChangeArrowheads="1"/>
          </p:cNvSpPr>
          <p:nvPr>
            <p:ph type="sldNum" sz="quarter" idx="12"/>
          </p:nvPr>
        </p:nvSpPr>
        <p:spPr/>
        <p:txBody>
          <a:bodyPr/>
          <a:lstStyle>
            <a:lvl1pPr>
              <a:defRPr smtClean="0"/>
            </a:lvl1pPr>
          </a:lstStyle>
          <a:p>
            <a:pPr>
              <a:defRPr/>
            </a:pPr>
            <a:fld id="{54D9A9BB-7FF1-4FC5-A2CB-727B1B6828BA}" type="slidenum">
              <a:rPr lang="nl-NL" altLang="nl-NL"/>
              <a:pPr>
                <a:defRPr/>
              </a:pPr>
              <a:t>‹nr.›</a:t>
            </a:fld>
            <a:endParaRPr lang="nl-NL" altLang="nl-NL"/>
          </a:p>
        </p:txBody>
      </p:sp>
    </p:spTree>
    <p:extLst>
      <p:ext uri="{BB962C8B-B14F-4D97-AF65-F5344CB8AC3E}">
        <p14:creationId xmlns:p14="http://schemas.microsoft.com/office/powerpoint/2010/main" val="1258031904"/>
      </p:ext>
    </p:extLst>
  </p:cSld>
  <p:clrMapOvr>
    <a:masterClrMapping/>
  </p:clrMapOvr>
  <p:transition spd="slow">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4">
            <a:extLst>
              <a:ext uri="{FF2B5EF4-FFF2-40B4-BE49-F238E27FC236}">
                <a16:creationId xmlns:a16="http://schemas.microsoft.com/office/drawing/2014/main" id="{AA44415E-2D9F-3F2C-AEFB-6DCDEF45AA40}"/>
              </a:ext>
            </a:extLst>
          </p:cNvPr>
          <p:cNvSpPr>
            <a:spLocks noGrp="1" noChangeArrowheads="1"/>
          </p:cNvSpPr>
          <p:nvPr>
            <p:ph type="dt" sz="half" idx="10"/>
          </p:nvPr>
        </p:nvSpPr>
        <p:spPr/>
        <p:txBody>
          <a:bodyPr/>
          <a:lstStyle>
            <a:lvl1pPr>
              <a:defRPr/>
            </a:lvl1pPr>
          </a:lstStyle>
          <a:p>
            <a:pPr>
              <a:defRPr/>
            </a:pPr>
            <a:endParaRPr lang="nl-NL" altLang="nl-NL"/>
          </a:p>
        </p:txBody>
      </p:sp>
      <p:sp>
        <p:nvSpPr>
          <p:cNvPr id="6" name="Rectangle 5">
            <a:extLst>
              <a:ext uri="{FF2B5EF4-FFF2-40B4-BE49-F238E27FC236}">
                <a16:creationId xmlns:a16="http://schemas.microsoft.com/office/drawing/2014/main" id="{7AA2BE81-273C-3033-D23A-150472493D7D}"/>
              </a:ext>
            </a:extLst>
          </p:cNvPr>
          <p:cNvSpPr>
            <a:spLocks noGrp="1" noChangeArrowheads="1"/>
          </p:cNvSpPr>
          <p:nvPr>
            <p:ph type="ftr" sz="quarter" idx="11"/>
          </p:nvPr>
        </p:nvSpPr>
        <p:spPr/>
        <p:txBody>
          <a:bodyPr/>
          <a:lstStyle>
            <a:lvl1pPr>
              <a:defRPr/>
            </a:lvl1pPr>
          </a:lstStyle>
          <a:p>
            <a:pPr>
              <a:defRPr/>
            </a:pPr>
            <a:endParaRPr lang="nl-NL" altLang="nl-NL"/>
          </a:p>
        </p:txBody>
      </p:sp>
      <p:sp>
        <p:nvSpPr>
          <p:cNvPr id="7" name="Rectangle 6">
            <a:extLst>
              <a:ext uri="{FF2B5EF4-FFF2-40B4-BE49-F238E27FC236}">
                <a16:creationId xmlns:a16="http://schemas.microsoft.com/office/drawing/2014/main" id="{EA652EDD-8B2A-C1D9-8587-709550126B65}"/>
              </a:ext>
            </a:extLst>
          </p:cNvPr>
          <p:cNvSpPr>
            <a:spLocks noGrp="1" noChangeArrowheads="1"/>
          </p:cNvSpPr>
          <p:nvPr>
            <p:ph type="sldNum" sz="quarter" idx="12"/>
          </p:nvPr>
        </p:nvSpPr>
        <p:spPr/>
        <p:txBody>
          <a:bodyPr/>
          <a:lstStyle>
            <a:lvl1pPr>
              <a:defRPr smtClean="0"/>
            </a:lvl1pPr>
          </a:lstStyle>
          <a:p>
            <a:pPr>
              <a:defRPr/>
            </a:pPr>
            <a:fld id="{089676AC-9C10-4907-8707-5BB0675D39A1}" type="slidenum">
              <a:rPr lang="nl-NL" altLang="nl-NL"/>
              <a:pPr>
                <a:defRPr/>
              </a:pPr>
              <a:t>‹nr.›</a:t>
            </a:fld>
            <a:endParaRPr lang="nl-NL" altLang="nl-NL"/>
          </a:p>
        </p:txBody>
      </p:sp>
    </p:spTree>
    <p:extLst>
      <p:ext uri="{BB962C8B-B14F-4D97-AF65-F5344CB8AC3E}">
        <p14:creationId xmlns:p14="http://schemas.microsoft.com/office/powerpoint/2010/main" val="297231471"/>
      </p:ext>
    </p:extLst>
  </p:cSld>
  <p:clrMapOvr>
    <a:masterClrMapping/>
  </p:clrMapOvr>
  <p:transition spd="slow">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nl-NL"/>
              <a:t>Klik om de stijl te bewerken</a:t>
            </a:r>
          </a:p>
        </p:txBody>
      </p:sp>
      <p:sp>
        <p:nvSpPr>
          <p:cNvPr id="3" name="Tijdelijke aanduiding voor teks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30238" y="2505075"/>
            <a:ext cx="386873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29150" y="2505075"/>
            <a:ext cx="38877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4">
            <a:extLst>
              <a:ext uri="{FF2B5EF4-FFF2-40B4-BE49-F238E27FC236}">
                <a16:creationId xmlns:a16="http://schemas.microsoft.com/office/drawing/2014/main" id="{BC5014A1-8597-4E0C-8838-999BFD206211}"/>
              </a:ext>
            </a:extLst>
          </p:cNvPr>
          <p:cNvSpPr>
            <a:spLocks noGrp="1" noChangeArrowheads="1"/>
          </p:cNvSpPr>
          <p:nvPr>
            <p:ph type="dt" sz="half" idx="10"/>
          </p:nvPr>
        </p:nvSpPr>
        <p:spPr/>
        <p:txBody>
          <a:bodyPr/>
          <a:lstStyle>
            <a:lvl1pPr>
              <a:defRPr/>
            </a:lvl1pPr>
          </a:lstStyle>
          <a:p>
            <a:pPr>
              <a:defRPr/>
            </a:pPr>
            <a:endParaRPr lang="nl-NL" altLang="nl-NL"/>
          </a:p>
        </p:txBody>
      </p:sp>
      <p:sp>
        <p:nvSpPr>
          <p:cNvPr id="8" name="Rectangle 5">
            <a:extLst>
              <a:ext uri="{FF2B5EF4-FFF2-40B4-BE49-F238E27FC236}">
                <a16:creationId xmlns:a16="http://schemas.microsoft.com/office/drawing/2014/main" id="{5C9D4452-CB1E-5D6B-739D-DE83F20BFB0D}"/>
              </a:ext>
            </a:extLst>
          </p:cNvPr>
          <p:cNvSpPr>
            <a:spLocks noGrp="1" noChangeArrowheads="1"/>
          </p:cNvSpPr>
          <p:nvPr>
            <p:ph type="ftr" sz="quarter" idx="11"/>
          </p:nvPr>
        </p:nvSpPr>
        <p:spPr/>
        <p:txBody>
          <a:bodyPr/>
          <a:lstStyle>
            <a:lvl1pPr>
              <a:defRPr/>
            </a:lvl1pPr>
          </a:lstStyle>
          <a:p>
            <a:pPr>
              <a:defRPr/>
            </a:pPr>
            <a:endParaRPr lang="nl-NL" altLang="nl-NL"/>
          </a:p>
        </p:txBody>
      </p:sp>
      <p:sp>
        <p:nvSpPr>
          <p:cNvPr id="9" name="Rectangle 6">
            <a:extLst>
              <a:ext uri="{FF2B5EF4-FFF2-40B4-BE49-F238E27FC236}">
                <a16:creationId xmlns:a16="http://schemas.microsoft.com/office/drawing/2014/main" id="{E4267EB1-6B16-111D-56B8-38F439C5B75F}"/>
              </a:ext>
            </a:extLst>
          </p:cNvPr>
          <p:cNvSpPr>
            <a:spLocks noGrp="1" noChangeArrowheads="1"/>
          </p:cNvSpPr>
          <p:nvPr>
            <p:ph type="sldNum" sz="quarter" idx="12"/>
          </p:nvPr>
        </p:nvSpPr>
        <p:spPr/>
        <p:txBody>
          <a:bodyPr/>
          <a:lstStyle>
            <a:lvl1pPr>
              <a:defRPr smtClean="0"/>
            </a:lvl1pPr>
          </a:lstStyle>
          <a:p>
            <a:pPr>
              <a:defRPr/>
            </a:pPr>
            <a:fld id="{04561BC8-0121-4566-AC38-635EF229FA46}" type="slidenum">
              <a:rPr lang="nl-NL" altLang="nl-NL"/>
              <a:pPr>
                <a:defRPr/>
              </a:pPr>
              <a:t>‹nr.›</a:t>
            </a:fld>
            <a:endParaRPr lang="nl-NL" altLang="nl-NL"/>
          </a:p>
        </p:txBody>
      </p:sp>
    </p:spTree>
    <p:extLst>
      <p:ext uri="{BB962C8B-B14F-4D97-AF65-F5344CB8AC3E}">
        <p14:creationId xmlns:p14="http://schemas.microsoft.com/office/powerpoint/2010/main" val="1990449343"/>
      </p:ext>
    </p:extLst>
  </p:cSld>
  <p:clrMapOvr>
    <a:masterClrMapping/>
  </p:clrMapOvr>
  <p:transition spd="slow">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Rectangle 4">
            <a:extLst>
              <a:ext uri="{FF2B5EF4-FFF2-40B4-BE49-F238E27FC236}">
                <a16:creationId xmlns:a16="http://schemas.microsoft.com/office/drawing/2014/main" id="{9E54D207-CF1C-CB1F-B3B3-376E86825CC2}"/>
              </a:ext>
            </a:extLst>
          </p:cNvPr>
          <p:cNvSpPr>
            <a:spLocks noGrp="1" noChangeArrowheads="1"/>
          </p:cNvSpPr>
          <p:nvPr>
            <p:ph type="dt" sz="half" idx="10"/>
          </p:nvPr>
        </p:nvSpPr>
        <p:spPr/>
        <p:txBody>
          <a:bodyPr/>
          <a:lstStyle>
            <a:lvl1pPr>
              <a:defRPr/>
            </a:lvl1pPr>
          </a:lstStyle>
          <a:p>
            <a:pPr>
              <a:defRPr/>
            </a:pPr>
            <a:endParaRPr lang="nl-NL" altLang="nl-NL"/>
          </a:p>
        </p:txBody>
      </p:sp>
      <p:sp>
        <p:nvSpPr>
          <p:cNvPr id="4" name="Rectangle 5">
            <a:extLst>
              <a:ext uri="{FF2B5EF4-FFF2-40B4-BE49-F238E27FC236}">
                <a16:creationId xmlns:a16="http://schemas.microsoft.com/office/drawing/2014/main" id="{DA652793-C2FA-C3EC-5A37-A00465DEB294}"/>
              </a:ext>
            </a:extLst>
          </p:cNvPr>
          <p:cNvSpPr>
            <a:spLocks noGrp="1" noChangeArrowheads="1"/>
          </p:cNvSpPr>
          <p:nvPr>
            <p:ph type="ftr" sz="quarter" idx="11"/>
          </p:nvPr>
        </p:nvSpPr>
        <p:spPr/>
        <p:txBody>
          <a:bodyPr/>
          <a:lstStyle>
            <a:lvl1pPr>
              <a:defRPr/>
            </a:lvl1pPr>
          </a:lstStyle>
          <a:p>
            <a:pPr>
              <a:defRPr/>
            </a:pPr>
            <a:endParaRPr lang="nl-NL" altLang="nl-NL"/>
          </a:p>
        </p:txBody>
      </p:sp>
      <p:sp>
        <p:nvSpPr>
          <p:cNvPr id="5" name="Rectangle 6">
            <a:extLst>
              <a:ext uri="{FF2B5EF4-FFF2-40B4-BE49-F238E27FC236}">
                <a16:creationId xmlns:a16="http://schemas.microsoft.com/office/drawing/2014/main" id="{DB9D7A49-2D51-543B-B2F0-331397356F6F}"/>
              </a:ext>
            </a:extLst>
          </p:cNvPr>
          <p:cNvSpPr>
            <a:spLocks noGrp="1" noChangeArrowheads="1"/>
          </p:cNvSpPr>
          <p:nvPr>
            <p:ph type="sldNum" sz="quarter" idx="12"/>
          </p:nvPr>
        </p:nvSpPr>
        <p:spPr/>
        <p:txBody>
          <a:bodyPr/>
          <a:lstStyle>
            <a:lvl1pPr>
              <a:defRPr smtClean="0"/>
            </a:lvl1pPr>
          </a:lstStyle>
          <a:p>
            <a:pPr>
              <a:defRPr/>
            </a:pPr>
            <a:fld id="{53A50A29-1315-4CE6-AAAB-5EBD1B054DB3}" type="slidenum">
              <a:rPr lang="nl-NL" altLang="nl-NL"/>
              <a:pPr>
                <a:defRPr/>
              </a:pPr>
              <a:t>‹nr.›</a:t>
            </a:fld>
            <a:endParaRPr lang="nl-NL" altLang="nl-NL"/>
          </a:p>
        </p:txBody>
      </p:sp>
    </p:spTree>
    <p:extLst>
      <p:ext uri="{BB962C8B-B14F-4D97-AF65-F5344CB8AC3E}">
        <p14:creationId xmlns:p14="http://schemas.microsoft.com/office/powerpoint/2010/main" val="3495450001"/>
      </p:ext>
    </p:extLst>
  </p:cSld>
  <p:clrMapOvr>
    <a:masterClrMapping/>
  </p:clrMapOvr>
  <p:transition spd="slow">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A5D168E-0210-DAE6-47A3-A9E55999F438}"/>
              </a:ext>
            </a:extLst>
          </p:cNvPr>
          <p:cNvSpPr>
            <a:spLocks noGrp="1" noChangeArrowheads="1"/>
          </p:cNvSpPr>
          <p:nvPr>
            <p:ph type="dt" sz="half" idx="10"/>
          </p:nvPr>
        </p:nvSpPr>
        <p:spPr/>
        <p:txBody>
          <a:bodyPr/>
          <a:lstStyle>
            <a:lvl1pPr>
              <a:defRPr/>
            </a:lvl1pPr>
          </a:lstStyle>
          <a:p>
            <a:pPr>
              <a:defRPr/>
            </a:pPr>
            <a:endParaRPr lang="nl-NL" altLang="nl-NL"/>
          </a:p>
        </p:txBody>
      </p:sp>
      <p:sp>
        <p:nvSpPr>
          <p:cNvPr id="3" name="Rectangle 5">
            <a:extLst>
              <a:ext uri="{FF2B5EF4-FFF2-40B4-BE49-F238E27FC236}">
                <a16:creationId xmlns:a16="http://schemas.microsoft.com/office/drawing/2014/main" id="{8C39EA35-9BA7-8BA2-08C3-9102C5496849}"/>
              </a:ext>
            </a:extLst>
          </p:cNvPr>
          <p:cNvSpPr>
            <a:spLocks noGrp="1" noChangeArrowheads="1"/>
          </p:cNvSpPr>
          <p:nvPr>
            <p:ph type="ftr" sz="quarter" idx="11"/>
          </p:nvPr>
        </p:nvSpPr>
        <p:spPr/>
        <p:txBody>
          <a:bodyPr/>
          <a:lstStyle>
            <a:lvl1pPr>
              <a:defRPr/>
            </a:lvl1pPr>
          </a:lstStyle>
          <a:p>
            <a:pPr>
              <a:defRPr/>
            </a:pPr>
            <a:endParaRPr lang="nl-NL" altLang="nl-NL"/>
          </a:p>
        </p:txBody>
      </p:sp>
      <p:sp>
        <p:nvSpPr>
          <p:cNvPr id="4" name="Rectangle 6">
            <a:extLst>
              <a:ext uri="{FF2B5EF4-FFF2-40B4-BE49-F238E27FC236}">
                <a16:creationId xmlns:a16="http://schemas.microsoft.com/office/drawing/2014/main" id="{D145AE48-1FFB-A5CC-ED78-09BF7761B091}"/>
              </a:ext>
            </a:extLst>
          </p:cNvPr>
          <p:cNvSpPr>
            <a:spLocks noGrp="1" noChangeArrowheads="1"/>
          </p:cNvSpPr>
          <p:nvPr>
            <p:ph type="sldNum" sz="quarter" idx="12"/>
          </p:nvPr>
        </p:nvSpPr>
        <p:spPr/>
        <p:txBody>
          <a:bodyPr/>
          <a:lstStyle>
            <a:lvl1pPr>
              <a:defRPr smtClean="0"/>
            </a:lvl1pPr>
          </a:lstStyle>
          <a:p>
            <a:pPr>
              <a:defRPr/>
            </a:pPr>
            <a:fld id="{80146D88-3AAB-4A37-9A05-6E2D807B316F}" type="slidenum">
              <a:rPr lang="nl-NL" altLang="nl-NL"/>
              <a:pPr>
                <a:defRPr/>
              </a:pPr>
              <a:t>‹nr.›</a:t>
            </a:fld>
            <a:endParaRPr lang="nl-NL" altLang="nl-NL"/>
          </a:p>
        </p:txBody>
      </p:sp>
    </p:spTree>
    <p:extLst>
      <p:ext uri="{BB962C8B-B14F-4D97-AF65-F5344CB8AC3E}">
        <p14:creationId xmlns:p14="http://schemas.microsoft.com/office/powerpoint/2010/main" val="661922949"/>
      </p:ext>
    </p:extLst>
  </p:cSld>
  <p:clrMapOvr>
    <a:masterClrMapping/>
  </p:clrMapOvr>
  <p:transition spd="slow">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Rectangle 4">
            <a:extLst>
              <a:ext uri="{FF2B5EF4-FFF2-40B4-BE49-F238E27FC236}">
                <a16:creationId xmlns:a16="http://schemas.microsoft.com/office/drawing/2014/main" id="{27732DC1-7ABA-0F11-5231-3D9FE46BA8CA}"/>
              </a:ext>
            </a:extLst>
          </p:cNvPr>
          <p:cNvSpPr>
            <a:spLocks noGrp="1" noChangeArrowheads="1"/>
          </p:cNvSpPr>
          <p:nvPr>
            <p:ph type="dt" sz="half" idx="10"/>
          </p:nvPr>
        </p:nvSpPr>
        <p:spPr/>
        <p:txBody>
          <a:bodyPr/>
          <a:lstStyle>
            <a:lvl1pPr>
              <a:defRPr/>
            </a:lvl1pPr>
          </a:lstStyle>
          <a:p>
            <a:pPr>
              <a:defRPr/>
            </a:pPr>
            <a:endParaRPr lang="nl-NL" altLang="nl-NL"/>
          </a:p>
        </p:txBody>
      </p:sp>
      <p:sp>
        <p:nvSpPr>
          <p:cNvPr id="6" name="Rectangle 5">
            <a:extLst>
              <a:ext uri="{FF2B5EF4-FFF2-40B4-BE49-F238E27FC236}">
                <a16:creationId xmlns:a16="http://schemas.microsoft.com/office/drawing/2014/main" id="{0E29CC0C-5A9B-457A-E097-18D11CC4D9DA}"/>
              </a:ext>
            </a:extLst>
          </p:cNvPr>
          <p:cNvSpPr>
            <a:spLocks noGrp="1" noChangeArrowheads="1"/>
          </p:cNvSpPr>
          <p:nvPr>
            <p:ph type="ftr" sz="quarter" idx="11"/>
          </p:nvPr>
        </p:nvSpPr>
        <p:spPr/>
        <p:txBody>
          <a:bodyPr/>
          <a:lstStyle>
            <a:lvl1pPr>
              <a:defRPr/>
            </a:lvl1pPr>
          </a:lstStyle>
          <a:p>
            <a:pPr>
              <a:defRPr/>
            </a:pPr>
            <a:endParaRPr lang="nl-NL" altLang="nl-NL"/>
          </a:p>
        </p:txBody>
      </p:sp>
      <p:sp>
        <p:nvSpPr>
          <p:cNvPr id="7" name="Rectangle 6">
            <a:extLst>
              <a:ext uri="{FF2B5EF4-FFF2-40B4-BE49-F238E27FC236}">
                <a16:creationId xmlns:a16="http://schemas.microsoft.com/office/drawing/2014/main" id="{F02CC80B-9861-AD3C-4940-DA7C6B028482}"/>
              </a:ext>
            </a:extLst>
          </p:cNvPr>
          <p:cNvSpPr>
            <a:spLocks noGrp="1" noChangeArrowheads="1"/>
          </p:cNvSpPr>
          <p:nvPr>
            <p:ph type="sldNum" sz="quarter" idx="12"/>
          </p:nvPr>
        </p:nvSpPr>
        <p:spPr/>
        <p:txBody>
          <a:bodyPr/>
          <a:lstStyle>
            <a:lvl1pPr>
              <a:defRPr smtClean="0"/>
            </a:lvl1pPr>
          </a:lstStyle>
          <a:p>
            <a:pPr>
              <a:defRPr/>
            </a:pPr>
            <a:fld id="{60350B17-4A65-46BF-BD9A-E8EACDF5A9F3}" type="slidenum">
              <a:rPr lang="nl-NL" altLang="nl-NL"/>
              <a:pPr>
                <a:defRPr/>
              </a:pPr>
              <a:t>‹nr.›</a:t>
            </a:fld>
            <a:endParaRPr lang="nl-NL" altLang="nl-NL"/>
          </a:p>
        </p:txBody>
      </p:sp>
    </p:spTree>
    <p:extLst>
      <p:ext uri="{BB962C8B-B14F-4D97-AF65-F5344CB8AC3E}">
        <p14:creationId xmlns:p14="http://schemas.microsoft.com/office/powerpoint/2010/main" val="1495243540"/>
      </p:ext>
    </p:extLst>
  </p:cSld>
  <p:clrMapOvr>
    <a:masterClrMapping/>
  </p:clrMapOvr>
  <p:transition spd="slow">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Rectangle 4">
            <a:extLst>
              <a:ext uri="{FF2B5EF4-FFF2-40B4-BE49-F238E27FC236}">
                <a16:creationId xmlns:a16="http://schemas.microsoft.com/office/drawing/2014/main" id="{AF3A5F1D-3921-8148-40BD-3D6CD6DA564D}"/>
              </a:ext>
            </a:extLst>
          </p:cNvPr>
          <p:cNvSpPr>
            <a:spLocks noGrp="1" noChangeArrowheads="1"/>
          </p:cNvSpPr>
          <p:nvPr>
            <p:ph type="dt" sz="half" idx="10"/>
          </p:nvPr>
        </p:nvSpPr>
        <p:spPr/>
        <p:txBody>
          <a:bodyPr/>
          <a:lstStyle>
            <a:lvl1pPr>
              <a:defRPr/>
            </a:lvl1pPr>
          </a:lstStyle>
          <a:p>
            <a:pPr>
              <a:defRPr/>
            </a:pPr>
            <a:endParaRPr lang="nl-NL" altLang="nl-NL"/>
          </a:p>
        </p:txBody>
      </p:sp>
      <p:sp>
        <p:nvSpPr>
          <p:cNvPr id="6" name="Rectangle 5">
            <a:extLst>
              <a:ext uri="{FF2B5EF4-FFF2-40B4-BE49-F238E27FC236}">
                <a16:creationId xmlns:a16="http://schemas.microsoft.com/office/drawing/2014/main" id="{F1BB0769-DBC0-0BA5-0964-F34DE025F92F}"/>
              </a:ext>
            </a:extLst>
          </p:cNvPr>
          <p:cNvSpPr>
            <a:spLocks noGrp="1" noChangeArrowheads="1"/>
          </p:cNvSpPr>
          <p:nvPr>
            <p:ph type="ftr" sz="quarter" idx="11"/>
          </p:nvPr>
        </p:nvSpPr>
        <p:spPr/>
        <p:txBody>
          <a:bodyPr/>
          <a:lstStyle>
            <a:lvl1pPr>
              <a:defRPr/>
            </a:lvl1pPr>
          </a:lstStyle>
          <a:p>
            <a:pPr>
              <a:defRPr/>
            </a:pPr>
            <a:endParaRPr lang="nl-NL" altLang="nl-NL"/>
          </a:p>
        </p:txBody>
      </p:sp>
      <p:sp>
        <p:nvSpPr>
          <p:cNvPr id="7" name="Rectangle 6">
            <a:extLst>
              <a:ext uri="{FF2B5EF4-FFF2-40B4-BE49-F238E27FC236}">
                <a16:creationId xmlns:a16="http://schemas.microsoft.com/office/drawing/2014/main" id="{DE51E52F-FB86-BCE5-D78F-25FC03FC50B3}"/>
              </a:ext>
            </a:extLst>
          </p:cNvPr>
          <p:cNvSpPr>
            <a:spLocks noGrp="1" noChangeArrowheads="1"/>
          </p:cNvSpPr>
          <p:nvPr>
            <p:ph type="sldNum" sz="quarter" idx="12"/>
          </p:nvPr>
        </p:nvSpPr>
        <p:spPr/>
        <p:txBody>
          <a:bodyPr/>
          <a:lstStyle>
            <a:lvl1pPr>
              <a:defRPr smtClean="0"/>
            </a:lvl1pPr>
          </a:lstStyle>
          <a:p>
            <a:pPr>
              <a:defRPr/>
            </a:pPr>
            <a:fld id="{3E77C84D-A9E9-42CB-9868-5277AAC11796}" type="slidenum">
              <a:rPr lang="nl-NL" altLang="nl-NL"/>
              <a:pPr>
                <a:defRPr/>
              </a:pPr>
              <a:t>‹nr.›</a:t>
            </a:fld>
            <a:endParaRPr lang="nl-NL" altLang="nl-NL"/>
          </a:p>
        </p:txBody>
      </p:sp>
    </p:spTree>
    <p:extLst>
      <p:ext uri="{BB962C8B-B14F-4D97-AF65-F5344CB8AC3E}">
        <p14:creationId xmlns:p14="http://schemas.microsoft.com/office/powerpoint/2010/main" val="3686871848"/>
      </p:ext>
    </p:extLst>
  </p:cSld>
  <p:clrMapOvr>
    <a:masterClrMapping/>
  </p:clrMapOvr>
  <p:transition spd="slow">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5866419-F66B-5DE0-DE0D-F72588EA89E1}"/>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nl-NL" altLang="nl-NL"/>
              <a:t>Klik om het opmaakprofiel te bewerken</a:t>
            </a:r>
          </a:p>
        </p:txBody>
      </p:sp>
      <p:sp>
        <p:nvSpPr>
          <p:cNvPr id="1027" name="Rectangle 3">
            <a:extLst>
              <a:ext uri="{FF2B5EF4-FFF2-40B4-BE49-F238E27FC236}">
                <a16:creationId xmlns:a16="http://schemas.microsoft.com/office/drawing/2014/main" id="{7360776D-DCA3-F71B-6449-2DB25B643015}"/>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32772" name="Rectangle 4">
            <a:extLst>
              <a:ext uri="{FF2B5EF4-FFF2-40B4-BE49-F238E27FC236}">
                <a16:creationId xmlns:a16="http://schemas.microsoft.com/office/drawing/2014/main" id="{1CC494A0-E823-EFAB-C50D-F6C859F73DBC}"/>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mn-lt"/>
              </a:defRPr>
            </a:lvl1pPr>
          </a:lstStyle>
          <a:p>
            <a:pPr>
              <a:defRPr/>
            </a:pPr>
            <a:endParaRPr lang="nl-NL" altLang="nl-NL"/>
          </a:p>
        </p:txBody>
      </p:sp>
      <p:sp>
        <p:nvSpPr>
          <p:cNvPr id="32773" name="Rectangle 5">
            <a:extLst>
              <a:ext uri="{FF2B5EF4-FFF2-40B4-BE49-F238E27FC236}">
                <a16:creationId xmlns:a16="http://schemas.microsoft.com/office/drawing/2014/main" id="{0A47D941-ED1B-5C66-17D8-6A6F6AEE6F93}"/>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mn-lt"/>
              </a:defRPr>
            </a:lvl1pPr>
          </a:lstStyle>
          <a:p>
            <a:pPr>
              <a:defRPr/>
            </a:pPr>
            <a:endParaRPr lang="nl-NL" altLang="nl-NL"/>
          </a:p>
        </p:txBody>
      </p:sp>
      <p:sp>
        <p:nvSpPr>
          <p:cNvPr id="32774" name="Rectangle 6">
            <a:extLst>
              <a:ext uri="{FF2B5EF4-FFF2-40B4-BE49-F238E27FC236}">
                <a16:creationId xmlns:a16="http://schemas.microsoft.com/office/drawing/2014/main" id="{7346DA1C-B119-B32D-A5B9-D13B6BFBEA23}"/>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solidFill>
                  <a:schemeClr val="tx1"/>
                </a:solidFill>
                <a:latin typeface="Arial" panose="020B0604020202020204" pitchFamily="34" charset="0"/>
              </a:defRPr>
            </a:lvl1pPr>
          </a:lstStyle>
          <a:p>
            <a:pPr>
              <a:defRPr/>
            </a:pPr>
            <a:fld id="{F89B7A12-506B-4A08-87AC-2D2D7E4C8383}" type="slidenum">
              <a:rPr lang="nl-NL" altLang="nl-NL"/>
              <a:pPr>
                <a:defRPr/>
              </a:pPr>
              <a:t>‹nr.›</a:t>
            </a:fld>
            <a:endParaRPr lang="nl-NL" altLang="nl-NL"/>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spd="slow"/>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EC038FE-5D96-83E1-CA8E-8FB0D84204B4}"/>
              </a:ext>
            </a:extLst>
          </p:cNvPr>
          <p:cNvSpPr>
            <a:spLocks noGrp="1" noChangeArrowheads="1"/>
          </p:cNvSpPr>
          <p:nvPr>
            <p:ph type="ctrTitle"/>
          </p:nvPr>
        </p:nvSpPr>
        <p:spPr>
          <a:xfrm>
            <a:off x="685800" y="2130425"/>
            <a:ext cx="8229600" cy="1470025"/>
          </a:xfrm>
        </p:spPr>
        <p:txBody>
          <a:bodyPr anchor="ctr"/>
          <a:lstStyle/>
          <a:p>
            <a:pPr eaLnBrk="1" hangingPunct="1"/>
            <a:br>
              <a:rPr lang="en-US" altLang="nl-NL" sz="4000" dirty="0">
                <a:solidFill>
                  <a:schemeClr val="hlink"/>
                </a:solidFill>
                <a:latin typeface="Comic Sans MS" panose="030F0702030302020204" pitchFamily="66" charset="0"/>
              </a:rPr>
            </a:br>
            <a:br>
              <a:rPr lang="en-US" altLang="nl-NL" sz="4000" dirty="0">
                <a:solidFill>
                  <a:schemeClr val="hlink"/>
                </a:solidFill>
                <a:latin typeface="Comic Sans MS" panose="030F0702030302020204" pitchFamily="66" charset="0"/>
              </a:rPr>
            </a:br>
            <a:r>
              <a:rPr lang="en-US" altLang="nl-NL" sz="4000" dirty="0">
                <a:solidFill>
                  <a:schemeClr val="hlink"/>
                </a:solidFill>
                <a:latin typeface="Comic Sans MS" panose="030F0702030302020204" pitchFamily="66" charset="0"/>
              </a:rPr>
              <a:t>Rembrandt</a:t>
            </a:r>
            <a:r>
              <a:rPr lang="nl-NL" altLang="nl-NL" sz="4000" dirty="0">
                <a:solidFill>
                  <a:schemeClr val="hlink"/>
                </a:solidFill>
                <a:latin typeface="Comic Sans MS" panose="030F0702030302020204" pitchFamily="66" charset="0"/>
              </a:rPr>
              <a:t>, </a:t>
            </a:r>
            <a:br>
              <a:rPr lang="nl-NL" altLang="nl-NL" sz="4000" dirty="0">
                <a:solidFill>
                  <a:schemeClr val="hlink"/>
                </a:solidFill>
                <a:latin typeface="Comic Sans MS" panose="030F0702030302020204" pitchFamily="66" charset="0"/>
              </a:rPr>
            </a:br>
            <a:r>
              <a:rPr lang="nl-NL" altLang="nl-NL" sz="4000" dirty="0">
                <a:solidFill>
                  <a:schemeClr val="hlink"/>
                </a:solidFill>
                <a:latin typeface="Comic Sans MS" panose="030F0702030302020204" pitchFamily="66" charset="0"/>
              </a:rPr>
              <a:t>Het mysterie van licht en donker</a:t>
            </a:r>
            <a:br>
              <a:rPr lang="nl-NL" altLang="nl-NL" sz="3600" dirty="0">
                <a:solidFill>
                  <a:schemeClr val="hlink"/>
                </a:solidFill>
                <a:latin typeface="Comic Sans MS" panose="030F0702030302020204" pitchFamily="66" charset="0"/>
              </a:rPr>
            </a:br>
            <a:endParaRPr lang="nl-NL" altLang="nl-NL" sz="3600" dirty="0">
              <a:solidFill>
                <a:schemeClr val="hlink"/>
              </a:solidFill>
              <a:latin typeface="Comic Sans MS" panose="030F0702030302020204" pitchFamily="66" charset="0"/>
            </a:endParaRPr>
          </a:p>
        </p:txBody>
      </p:sp>
      <p:pic>
        <p:nvPicPr>
          <p:cNvPr id="13315" name="Picture 5" descr="Martin_Luther_by_Lucas_Cranach_der_%C3%84ltere">
            <a:extLst>
              <a:ext uri="{FF2B5EF4-FFF2-40B4-BE49-F238E27FC236}">
                <a16:creationId xmlns:a16="http://schemas.microsoft.com/office/drawing/2014/main" id="{B27303F7-48F6-AC4F-BB3A-3E297C767E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1263" y="6400800"/>
            <a:ext cx="3127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1">
            <a:extLst>
              <a:ext uri="{FF2B5EF4-FFF2-40B4-BE49-F238E27FC236}">
                <a16:creationId xmlns:a16="http://schemas.microsoft.com/office/drawing/2014/main" id="{4150E730-7057-755E-D49F-ABAE3A2125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117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13">
            <a:extLst>
              <a:ext uri="{FF2B5EF4-FFF2-40B4-BE49-F238E27FC236}">
                <a16:creationId xmlns:a16="http://schemas.microsoft.com/office/drawing/2014/main" id="{DADAC16F-6F8A-205E-B86F-00A59F499A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675" y="0"/>
            <a:ext cx="46323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 Box 14">
            <a:extLst>
              <a:ext uri="{FF2B5EF4-FFF2-40B4-BE49-F238E27FC236}">
                <a16:creationId xmlns:a16="http://schemas.microsoft.com/office/drawing/2014/main" id="{ED26B89F-F707-970F-BF78-E2B7734DFF7D}"/>
              </a:ext>
            </a:extLst>
          </p:cNvPr>
          <p:cNvSpPr txBox="1">
            <a:spLocks noChangeArrowheads="1"/>
          </p:cNvSpPr>
          <p:nvPr/>
        </p:nvSpPr>
        <p:spPr bwMode="auto">
          <a:xfrm>
            <a:off x="0" y="6078538"/>
            <a:ext cx="82296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bg1"/>
                </a:solidFill>
                <a:latin typeface="Comic Sans MS" panose="030F0702030302020204" pitchFamily="66" charset="0"/>
              </a:defRPr>
            </a:lvl1pPr>
            <a:lvl2pPr marL="742950" indent="-285750">
              <a:defRPr>
                <a:solidFill>
                  <a:schemeClr val="bg1"/>
                </a:solidFill>
                <a:latin typeface="Comic Sans MS" panose="030F0702030302020204" pitchFamily="66" charset="0"/>
              </a:defRPr>
            </a:lvl2pPr>
            <a:lvl3pPr marL="1143000" indent="-228600">
              <a:defRPr>
                <a:solidFill>
                  <a:schemeClr val="bg1"/>
                </a:solidFill>
                <a:latin typeface="Comic Sans MS" panose="030F0702030302020204" pitchFamily="66" charset="0"/>
              </a:defRPr>
            </a:lvl3pPr>
            <a:lvl4pPr marL="1600200" indent="-228600">
              <a:defRPr>
                <a:solidFill>
                  <a:schemeClr val="bg1"/>
                </a:solidFill>
                <a:latin typeface="Comic Sans MS" panose="030F0702030302020204" pitchFamily="66" charset="0"/>
              </a:defRPr>
            </a:lvl4pPr>
            <a:lvl5pPr marL="2057400" indent="-228600">
              <a:defRPr>
                <a:solidFill>
                  <a:schemeClr val="bg1"/>
                </a:solidFill>
                <a:latin typeface="Comic Sans MS" panose="030F0702030302020204" pitchFamily="66" charset="0"/>
              </a:defRPr>
            </a:lvl5pPr>
            <a:lvl6pPr marL="2514600" indent="-228600" eaLnBrk="0" fontAlgn="base" hangingPunct="0">
              <a:spcBef>
                <a:spcPct val="0"/>
              </a:spcBef>
              <a:spcAft>
                <a:spcPct val="0"/>
              </a:spcAft>
              <a:defRPr>
                <a:solidFill>
                  <a:schemeClr val="bg1"/>
                </a:solidFill>
                <a:latin typeface="Comic Sans MS" panose="030F0702030302020204" pitchFamily="66" charset="0"/>
              </a:defRPr>
            </a:lvl6pPr>
            <a:lvl7pPr marL="2971800" indent="-228600" eaLnBrk="0" fontAlgn="base" hangingPunct="0">
              <a:spcBef>
                <a:spcPct val="0"/>
              </a:spcBef>
              <a:spcAft>
                <a:spcPct val="0"/>
              </a:spcAft>
              <a:defRPr>
                <a:solidFill>
                  <a:schemeClr val="bg1"/>
                </a:solidFill>
                <a:latin typeface="Comic Sans MS" panose="030F0702030302020204" pitchFamily="66" charset="0"/>
              </a:defRPr>
            </a:lvl7pPr>
            <a:lvl8pPr marL="3429000" indent="-228600" eaLnBrk="0" fontAlgn="base" hangingPunct="0">
              <a:spcBef>
                <a:spcPct val="0"/>
              </a:spcBef>
              <a:spcAft>
                <a:spcPct val="0"/>
              </a:spcAft>
              <a:defRPr>
                <a:solidFill>
                  <a:schemeClr val="bg1"/>
                </a:solidFill>
                <a:latin typeface="Comic Sans MS" panose="030F0702030302020204" pitchFamily="66" charset="0"/>
              </a:defRPr>
            </a:lvl8pPr>
            <a:lvl9pPr marL="3886200" indent="-228600" eaLnBrk="0" fontAlgn="base" hangingPunct="0">
              <a:spcBef>
                <a:spcPct val="0"/>
              </a:spcBef>
              <a:spcAft>
                <a:spcPct val="0"/>
              </a:spcAft>
              <a:defRPr>
                <a:solidFill>
                  <a:schemeClr val="bg1"/>
                </a:solidFill>
                <a:latin typeface="Comic Sans MS" panose="030F0702030302020204" pitchFamily="66" charset="0"/>
              </a:defRPr>
            </a:lvl9pPr>
          </a:lstStyle>
          <a:p>
            <a:pPr>
              <a:spcBef>
                <a:spcPct val="50000"/>
              </a:spcBef>
            </a:pPr>
            <a:r>
              <a:rPr lang="nl-NL" altLang="nl-NL" b="1" dirty="0" err="1"/>
              <a:t>Left</a:t>
            </a:r>
            <a:r>
              <a:rPr lang="nl-NL" altLang="nl-NL" b="1" dirty="0"/>
              <a:t> pastor </a:t>
            </a:r>
            <a:r>
              <a:rPr lang="nl-NL" altLang="nl-NL" b="1" dirty="0" err="1"/>
              <a:t>Uitenboogaert</a:t>
            </a:r>
            <a:r>
              <a:rPr lang="nl-NL" altLang="nl-NL" b="1" dirty="0"/>
              <a:t>, (1633, R. = 27 </a:t>
            </a:r>
            <a:r>
              <a:rPr lang="nl-NL" altLang="nl-NL" b="1" dirty="0" err="1"/>
              <a:t>years</a:t>
            </a:r>
            <a:r>
              <a:rPr lang="nl-NL" altLang="nl-NL" b="1" dirty="0"/>
              <a:t> </a:t>
            </a:r>
            <a:r>
              <a:rPr lang="nl-NL" altLang="nl-NL" b="1" dirty="0" err="1"/>
              <a:t>old</a:t>
            </a:r>
            <a:r>
              <a:rPr lang="nl-NL" altLang="nl-NL" b="1" dirty="0"/>
              <a:t>)</a:t>
            </a:r>
          </a:p>
          <a:p>
            <a:pPr>
              <a:spcBef>
                <a:spcPct val="50000"/>
              </a:spcBef>
            </a:pPr>
            <a:r>
              <a:rPr lang="nl-NL" altLang="nl-NL" b="1" dirty="0"/>
              <a:t>Right: </a:t>
            </a:r>
            <a:r>
              <a:rPr lang="nl-NL" altLang="nl-NL" b="1" dirty="0" err="1"/>
              <a:t>Portrait</a:t>
            </a:r>
            <a:r>
              <a:rPr lang="nl-NL" altLang="nl-NL" b="1" dirty="0"/>
              <a:t> of a </a:t>
            </a:r>
            <a:r>
              <a:rPr lang="nl-NL" altLang="nl-NL" b="1" dirty="0" err="1"/>
              <a:t>woman</a:t>
            </a:r>
            <a:r>
              <a:rPr lang="nl-NL" altLang="nl-NL" b="1" dirty="0"/>
              <a:t>, (1639, R. = 33 </a:t>
            </a:r>
            <a:r>
              <a:rPr lang="nl-NL" altLang="nl-NL" b="1" dirty="0" err="1"/>
              <a:t>years</a:t>
            </a:r>
            <a:r>
              <a:rPr lang="nl-NL" altLang="nl-NL" b="1" dirty="0"/>
              <a:t> </a:t>
            </a:r>
            <a:r>
              <a:rPr lang="nl-NL" altLang="nl-NL" b="1" dirty="0" err="1"/>
              <a:t>old</a:t>
            </a:r>
            <a:r>
              <a:rPr lang="nl-NL" altLang="nl-NL" b="1" dirty="0"/>
              <a:t> </a:t>
            </a:r>
          </a:p>
        </p:txBody>
      </p:sp>
      <p:pic>
        <p:nvPicPr>
          <p:cNvPr id="24581" name="Picture 4" descr="08_Rembrandt_PredikantSylvius">
            <a:extLst>
              <a:ext uri="{FF2B5EF4-FFF2-40B4-BE49-F238E27FC236}">
                <a16:creationId xmlns:a16="http://schemas.microsoft.com/office/drawing/2014/main" id="{B6578A51-032E-9146-5502-E4CC6E3155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7600" y="6248400"/>
            <a:ext cx="406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02_Rembrandt_JeremiasTreurend">
            <a:extLst>
              <a:ext uri="{FF2B5EF4-FFF2-40B4-BE49-F238E27FC236}">
                <a16:creationId xmlns:a16="http://schemas.microsoft.com/office/drawing/2014/main" id="{F756CB5B-A443-6589-96FE-4FF5A6CADF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1"/>
            <a:ext cx="2133600" cy="2726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a:extLst>
              <a:ext uri="{FF2B5EF4-FFF2-40B4-BE49-F238E27FC236}">
                <a16:creationId xmlns:a16="http://schemas.microsoft.com/office/drawing/2014/main" id="{71E0FF38-A5F8-927E-5A81-A956308387AC}"/>
              </a:ext>
            </a:extLst>
          </p:cNvPr>
          <p:cNvSpPr txBox="1"/>
          <p:nvPr/>
        </p:nvSpPr>
        <p:spPr>
          <a:xfrm>
            <a:off x="228600" y="304800"/>
            <a:ext cx="762000" cy="369332"/>
          </a:xfrm>
          <a:prstGeom prst="rect">
            <a:avLst/>
          </a:prstGeom>
          <a:noFill/>
        </p:spPr>
        <p:txBody>
          <a:bodyPr wrap="square" rtlCol="0">
            <a:spAutoFit/>
          </a:bodyPr>
          <a:lstStyle/>
          <a:p>
            <a:r>
              <a:rPr lang="nl-NL" dirty="0"/>
              <a:t>7)</a:t>
            </a:r>
          </a:p>
        </p:txBody>
      </p:sp>
    </p:spTree>
    <p:extLst>
      <p:ext uri="{BB962C8B-B14F-4D97-AF65-F5344CB8AC3E}">
        <p14:creationId xmlns:p14="http://schemas.microsoft.com/office/powerpoint/2010/main" val="1567969988"/>
      </p:ext>
    </p:extLst>
  </p:cSld>
  <p:clrMapOvr>
    <a:masterClrMapping/>
  </p:clrMapOvr>
  <p:transition spd="slow">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Text Box 5">
            <a:extLst>
              <a:ext uri="{FF2B5EF4-FFF2-40B4-BE49-F238E27FC236}">
                <a16:creationId xmlns:a16="http://schemas.microsoft.com/office/drawing/2014/main" id="{E754E9FF-C7A7-466C-9443-1C38C83E2705}"/>
              </a:ext>
            </a:extLst>
          </p:cNvPr>
          <p:cNvSpPr txBox="1">
            <a:spLocks noChangeArrowheads="1"/>
          </p:cNvSpPr>
          <p:nvPr/>
        </p:nvSpPr>
        <p:spPr bwMode="auto">
          <a:xfrm>
            <a:off x="4885344" y="76200"/>
            <a:ext cx="4038600"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nl-NL" altLang="nl-NL" sz="2000" b="1" dirty="0">
                <a:solidFill>
                  <a:schemeClr val="bg1"/>
                </a:solidFill>
                <a:latin typeface="Comic Sans MS" panose="030F0702030302020204" pitchFamily="66" charset="0"/>
              </a:rPr>
              <a:t>Jan </a:t>
            </a:r>
            <a:r>
              <a:rPr lang="nl-NL" altLang="nl-NL" sz="2000" b="1" dirty="0" err="1">
                <a:solidFill>
                  <a:schemeClr val="bg1"/>
                </a:solidFill>
                <a:latin typeface="Comic Sans MS" panose="030F0702030302020204" pitchFamily="66" charset="0"/>
              </a:rPr>
              <a:t>Cornelisz</a:t>
            </a:r>
            <a:r>
              <a:rPr lang="nl-NL" altLang="nl-NL" sz="2000" b="1" dirty="0">
                <a:solidFill>
                  <a:schemeClr val="bg1"/>
                </a:solidFill>
                <a:latin typeface="Comic Sans MS" panose="030F0702030302020204" pitchFamily="66" charset="0"/>
              </a:rPr>
              <a:t>. </a:t>
            </a:r>
            <a:r>
              <a:rPr lang="nl-NL" altLang="nl-NL" sz="2000" b="1" dirty="0" err="1">
                <a:solidFill>
                  <a:schemeClr val="bg1"/>
                </a:solidFill>
                <a:latin typeface="Comic Sans MS" panose="030F0702030302020204" pitchFamily="66" charset="0"/>
              </a:rPr>
              <a:t>Sylvius</a:t>
            </a:r>
            <a:r>
              <a:rPr lang="nl-NL" altLang="nl-NL" sz="2000" b="1" dirty="0">
                <a:solidFill>
                  <a:schemeClr val="bg1"/>
                </a:solidFill>
                <a:latin typeface="Comic Sans MS" panose="030F0702030302020204" pitchFamily="66" charset="0"/>
              </a:rPr>
              <a:t>, pastoor (1646), Rembrandt is 40 jaar oud</a:t>
            </a:r>
          </a:p>
          <a:p>
            <a:pPr>
              <a:spcBef>
                <a:spcPct val="0"/>
              </a:spcBef>
              <a:buFontTx/>
              <a:buNone/>
            </a:pPr>
            <a:r>
              <a:rPr lang="nl-NL" altLang="nl-NL" sz="2000" b="1" dirty="0">
                <a:solidFill>
                  <a:schemeClr val="bg1"/>
                </a:solidFill>
                <a:latin typeface="Comic Sans MS" panose="030F0702030302020204" pitchFamily="66" charset="0"/>
              </a:rPr>
              <a:t>(Niet in het RM maar in het Mauritshuis – Den Haag)</a:t>
            </a:r>
          </a:p>
          <a:p>
            <a:pPr>
              <a:spcBef>
                <a:spcPct val="0"/>
              </a:spcBef>
              <a:buFontTx/>
              <a:buNone/>
            </a:pPr>
            <a:endParaRPr lang="nl-NL" altLang="nl-NL" sz="2000" b="1" dirty="0">
              <a:solidFill>
                <a:schemeClr val="bg1"/>
              </a:solidFill>
              <a:latin typeface="Comic Sans MS" panose="030F0702030302020204" pitchFamily="66" charset="0"/>
            </a:endParaRPr>
          </a:p>
          <a:p>
            <a:pPr>
              <a:spcBef>
                <a:spcPct val="0"/>
              </a:spcBef>
              <a:buFontTx/>
              <a:buNone/>
            </a:pPr>
            <a:endParaRPr lang="nl-NL" altLang="nl-NL" sz="2000" b="1" dirty="0">
              <a:solidFill>
                <a:schemeClr val="bg1"/>
              </a:solidFill>
              <a:latin typeface="Comic Sans MS" panose="030F0702030302020204" pitchFamily="66" charset="0"/>
            </a:endParaRPr>
          </a:p>
          <a:p>
            <a:pPr>
              <a:spcBef>
                <a:spcPct val="0"/>
              </a:spcBef>
              <a:buFontTx/>
              <a:buNone/>
            </a:pPr>
            <a:r>
              <a:rPr lang="nl-NL" altLang="nl-NL" sz="2000" b="1" dirty="0">
                <a:solidFill>
                  <a:schemeClr val="bg1"/>
                </a:solidFill>
                <a:latin typeface="Comic Sans MS" panose="030F0702030302020204" pitchFamily="66" charset="0"/>
              </a:rPr>
              <a:t>Waarmee word je op barokke wijze op het verkeerde been gezet?</a:t>
            </a:r>
          </a:p>
        </p:txBody>
      </p:sp>
      <p:pic>
        <p:nvPicPr>
          <p:cNvPr id="8" name="Afbeelding 7" descr="Afbeelding met tekst, boek, oud&#10;&#10;Automatisch gegenereerde beschrijving">
            <a:extLst>
              <a:ext uri="{FF2B5EF4-FFF2-40B4-BE49-F238E27FC236}">
                <a16:creationId xmlns:a16="http://schemas.microsoft.com/office/drawing/2014/main" id="{B6E3DD61-C773-15AE-886A-45C9F7262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 y="0"/>
            <a:ext cx="4734967" cy="6858000"/>
          </a:xfrm>
          <a:prstGeom prst="rect">
            <a:avLst/>
          </a:prstGeom>
        </p:spPr>
      </p:pic>
      <p:sp>
        <p:nvSpPr>
          <p:cNvPr id="2" name="Tekstvak 1">
            <a:extLst>
              <a:ext uri="{FF2B5EF4-FFF2-40B4-BE49-F238E27FC236}">
                <a16:creationId xmlns:a16="http://schemas.microsoft.com/office/drawing/2014/main" id="{21EDE047-B55C-D168-9114-1693C2F9AF19}"/>
              </a:ext>
            </a:extLst>
          </p:cNvPr>
          <p:cNvSpPr txBox="1"/>
          <p:nvPr/>
        </p:nvSpPr>
        <p:spPr>
          <a:xfrm>
            <a:off x="220056" y="152400"/>
            <a:ext cx="914400" cy="369332"/>
          </a:xfrm>
          <a:prstGeom prst="rect">
            <a:avLst/>
          </a:prstGeom>
          <a:noFill/>
        </p:spPr>
        <p:txBody>
          <a:bodyPr wrap="square" rtlCol="0">
            <a:spAutoFit/>
          </a:bodyPr>
          <a:lstStyle/>
          <a:p>
            <a:r>
              <a:rPr lang="nl-NL" dirty="0">
                <a:solidFill>
                  <a:schemeClr val="tx1"/>
                </a:solidFill>
              </a:rPr>
              <a:t>8)</a:t>
            </a:r>
          </a:p>
        </p:txBody>
      </p:sp>
    </p:spTree>
  </p:cSld>
  <p:clrMapOvr>
    <a:masterClrMapping/>
  </p:clrMapOvr>
  <p:transition spd="slow">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vloer, persoon, danser&#10;&#10;Automatisch gegenereerde beschrijving">
            <a:extLst>
              <a:ext uri="{FF2B5EF4-FFF2-40B4-BE49-F238E27FC236}">
                <a16:creationId xmlns:a16="http://schemas.microsoft.com/office/drawing/2014/main" id="{014BABDB-95BF-D866-300C-D03C6EE3DB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775" y="0"/>
            <a:ext cx="8804189" cy="6858000"/>
          </a:xfrm>
          <a:prstGeom prst="rect">
            <a:avLst/>
          </a:prstGeom>
        </p:spPr>
      </p:pic>
      <p:sp>
        <p:nvSpPr>
          <p:cNvPr id="4" name="Tekstvak 3">
            <a:extLst>
              <a:ext uri="{FF2B5EF4-FFF2-40B4-BE49-F238E27FC236}">
                <a16:creationId xmlns:a16="http://schemas.microsoft.com/office/drawing/2014/main" id="{354E4BFB-D07B-19F8-F8E2-B5E5506D29E6}"/>
              </a:ext>
            </a:extLst>
          </p:cNvPr>
          <p:cNvSpPr txBox="1"/>
          <p:nvPr/>
        </p:nvSpPr>
        <p:spPr>
          <a:xfrm>
            <a:off x="2209800" y="152400"/>
            <a:ext cx="5257800" cy="369332"/>
          </a:xfrm>
          <a:prstGeom prst="rect">
            <a:avLst/>
          </a:prstGeom>
          <a:noFill/>
        </p:spPr>
        <p:txBody>
          <a:bodyPr wrap="square" rtlCol="0">
            <a:spAutoFit/>
          </a:bodyPr>
          <a:lstStyle/>
          <a:p>
            <a:r>
              <a:rPr lang="nl-NL" dirty="0"/>
              <a:t>“Marten </a:t>
            </a:r>
            <a:r>
              <a:rPr lang="nl-NL" dirty="0" err="1"/>
              <a:t>and</a:t>
            </a:r>
            <a:r>
              <a:rPr lang="nl-NL" dirty="0"/>
              <a:t> </a:t>
            </a:r>
            <a:r>
              <a:rPr lang="nl-NL" dirty="0" err="1"/>
              <a:t>Oopjen</a:t>
            </a:r>
            <a:r>
              <a:rPr lang="nl-NL" dirty="0"/>
              <a:t>” (1634) R = 28 </a:t>
            </a:r>
            <a:r>
              <a:rPr lang="nl-NL" dirty="0" err="1"/>
              <a:t>years</a:t>
            </a:r>
            <a:r>
              <a:rPr lang="nl-NL" dirty="0"/>
              <a:t> </a:t>
            </a:r>
            <a:r>
              <a:rPr lang="nl-NL" dirty="0" err="1"/>
              <a:t>old</a:t>
            </a:r>
            <a:endParaRPr lang="nl-NL" dirty="0"/>
          </a:p>
        </p:txBody>
      </p:sp>
      <p:sp>
        <p:nvSpPr>
          <p:cNvPr id="2" name="Tekstvak 1">
            <a:extLst>
              <a:ext uri="{FF2B5EF4-FFF2-40B4-BE49-F238E27FC236}">
                <a16:creationId xmlns:a16="http://schemas.microsoft.com/office/drawing/2014/main" id="{7125B605-0B48-0358-83AF-7549A9BCB76D}"/>
              </a:ext>
            </a:extLst>
          </p:cNvPr>
          <p:cNvSpPr txBox="1"/>
          <p:nvPr/>
        </p:nvSpPr>
        <p:spPr>
          <a:xfrm>
            <a:off x="209036" y="228600"/>
            <a:ext cx="533400" cy="369332"/>
          </a:xfrm>
          <a:prstGeom prst="rect">
            <a:avLst/>
          </a:prstGeom>
          <a:noFill/>
        </p:spPr>
        <p:txBody>
          <a:bodyPr wrap="square" rtlCol="0">
            <a:spAutoFit/>
          </a:bodyPr>
          <a:lstStyle/>
          <a:p>
            <a:r>
              <a:rPr lang="nl-NL" dirty="0"/>
              <a:t>9)</a:t>
            </a:r>
          </a:p>
        </p:txBody>
      </p:sp>
    </p:spTree>
    <p:extLst>
      <p:ext uri="{BB962C8B-B14F-4D97-AF65-F5344CB8AC3E}">
        <p14:creationId xmlns:p14="http://schemas.microsoft.com/office/powerpoint/2010/main" val="1677035487"/>
      </p:ext>
    </p:extLst>
  </p:cSld>
  <p:clrMapOvr>
    <a:masterClrMapping/>
  </p:clrMapOvr>
  <p:transition spd="slow">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53F3142-139A-215B-B16F-F19FC65C8B3A}"/>
              </a:ext>
            </a:extLst>
          </p:cNvPr>
          <p:cNvSpPr txBox="1"/>
          <p:nvPr/>
        </p:nvSpPr>
        <p:spPr>
          <a:xfrm>
            <a:off x="457200" y="838200"/>
            <a:ext cx="7848600" cy="4524315"/>
          </a:xfrm>
          <a:prstGeom prst="rect">
            <a:avLst/>
          </a:prstGeom>
          <a:noFill/>
        </p:spPr>
        <p:txBody>
          <a:bodyPr wrap="square" rtlCol="0">
            <a:spAutoFit/>
          </a:bodyPr>
          <a:lstStyle/>
          <a:p>
            <a:pPr algn="ctr"/>
            <a:endParaRPr lang="nl-NL" sz="4800" dirty="0"/>
          </a:p>
          <a:p>
            <a:pPr algn="ctr"/>
            <a:r>
              <a:rPr lang="nl-NL" sz="4800" dirty="0" err="1"/>
              <a:t>Rembrandt’s</a:t>
            </a:r>
            <a:endParaRPr lang="nl-NL" sz="4800" dirty="0"/>
          </a:p>
          <a:p>
            <a:pPr algn="ctr"/>
            <a:endParaRPr lang="nl-NL" sz="4800" dirty="0"/>
          </a:p>
          <a:p>
            <a:pPr algn="ctr"/>
            <a:r>
              <a:rPr lang="nl-NL" sz="4800" dirty="0"/>
              <a:t>Groepsportretten</a:t>
            </a:r>
          </a:p>
          <a:p>
            <a:pPr algn="ctr"/>
            <a:r>
              <a:rPr lang="nl-NL" sz="4800" dirty="0"/>
              <a:t>en</a:t>
            </a:r>
          </a:p>
          <a:p>
            <a:pPr algn="ctr"/>
            <a:r>
              <a:rPr lang="nl-NL" sz="4800" dirty="0"/>
              <a:t>schutterstukken</a:t>
            </a:r>
          </a:p>
        </p:txBody>
      </p:sp>
    </p:spTree>
    <p:extLst>
      <p:ext uri="{BB962C8B-B14F-4D97-AF65-F5344CB8AC3E}">
        <p14:creationId xmlns:p14="http://schemas.microsoft.com/office/powerpoint/2010/main" val="784901150"/>
      </p:ext>
    </p:extLst>
  </p:cSld>
  <p:clrMapOvr>
    <a:masterClrMapping/>
  </p:clrMapOvr>
  <p:transition spd="slow">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omas_de_Keyser_-_De_compagnie_van_kaptein_Allaart_Cloeck">
            <a:extLst>
              <a:ext uri="{FF2B5EF4-FFF2-40B4-BE49-F238E27FC236}">
                <a16:creationId xmlns:a16="http://schemas.microsoft.com/office/drawing/2014/main" id="{B20F2C27-97EF-71F7-7B30-356BA76F1E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4" y="0"/>
            <a:ext cx="9150743" cy="5653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vak 3">
            <a:extLst>
              <a:ext uri="{FF2B5EF4-FFF2-40B4-BE49-F238E27FC236}">
                <a16:creationId xmlns:a16="http://schemas.microsoft.com/office/drawing/2014/main" id="{AC80C593-E00A-5C66-C6D2-E67F79DC8E33}"/>
              </a:ext>
            </a:extLst>
          </p:cNvPr>
          <p:cNvSpPr txBox="1"/>
          <p:nvPr/>
        </p:nvSpPr>
        <p:spPr>
          <a:xfrm>
            <a:off x="457199" y="5867400"/>
            <a:ext cx="8686799" cy="646331"/>
          </a:xfrm>
          <a:prstGeom prst="rect">
            <a:avLst/>
          </a:prstGeom>
          <a:noFill/>
        </p:spPr>
        <p:txBody>
          <a:bodyPr wrap="square" rtlCol="0">
            <a:spAutoFit/>
          </a:bodyPr>
          <a:lstStyle/>
          <a:p>
            <a:r>
              <a:rPr lang="nl-NL" dirty="0"/>
              <a:t>Thomas de Keyser, De compagnie van kapitein </a:t>
            </a:r>
            <a:r>
              <a:rPr lang="nl-NL" dirty="0" err="1"/>
              <a:t>Allaert</a:t>
            </a:r>
            <a:r>
              <a:rPr lang="nl-NL" dirty="0"/>
              <a:t> </a:t>
            </a:r>
            <a:r>
              <a:rPr lang="nl-NL" dirty="0" err="1"/>
              <a:t>Cloeck</a:t>
            </a:r>
            <a:r>
              <a:rPr lang="nl-NL" dirty="0"/>
              <a:t> en luitenant Lucas </a:t>
            </a:r>
            <a:r>
              <a:rPr lang="nl-NL" dirty="0" err="1"/>
              <a:t>Jacobsz</a:t>
            </a:r>
            <a:r>
              <a:rPr lang="nl-NL" dirty="0"/>
              <a:t>. Rotgans (ca. 1632)</a:t>
            </a:r>
          </a:p>
        </p:txBody>
      </p:sp>
      <p:sp>
        <p:nvSpPr>
          <p:cNvPr id="3" name="Tekstvak 2">
            <a:extLst>
              <a:ext uri="{FF2B5EF4-FFF2-40B4-BE49-F238E27FC236}">
                <a16:creationId xmlns:a16="http://schemas.microsoft.com/office/drawing/2014/main" id="{92689C00-2331-0E41-566D-53B0D37BCF91}"/>
              </a:ext>
            </a:extLst>
          </p:cNvPr>
          <p:cNvSpPr txBox="1"/>
          <p:nvPr/>
        </p:nvSpPr>
        <p:spPr>
          <a:xfrm>
            <a:off x="26298" y="45957"/>
            <a:ext cx="533400" cy="369332"/>
          </a:xfrm>
          <a:prstGeom prst="rect">
            <a:avLst/>
          </a:prstGeom>
          <a:noFill/>
        </p:spPr>
        <p:txBody>
          <a:bodyPr wrap="square" rtlCol="0">
            <a:spAutoFit/>
          </a:bodyPr>
          <a:lstStyle/>
          <a:p>
            <a:r>
              <a:rPr lang="nl-NL" dirty="0"/>
              <a:t>10)</a:t>
            </a:r>
          </a:p>
        </p:txBody>
      </p:sp>
    </p:spTree>
    <p:extLst>
      <p:ext uri="{BB962C8B-B14F-4D97-AF65-F5344CB8AC3E}">
        <p14:creationId xmlns:p14="http://schemas.microsoft.com/office/powerpoint/2010/main" val="4281571018"/>
      </p:ext>
    </p:extLst>
  </p:cSld>
  <p:clrMapOvr>
    <a:masterClrMapping/>
  </p:clrMapOvr>
  <p:transition spd="slow">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ersoon, binnen, menigte&#10;&#10;Automatisch gegenereerde beschrijving">
            <a:extLst>
              <a:ext uri="{FF2B5EF4-FFF2-40B4-BE49-F238E27FC236}">
                <a16:creationId xmlns:a16="http://schemas.microsoft.com/office/drawing/2014/main" id="{8E616157-8142-157D-8BBD-231FBA6A90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06058" cy="6858000"/>
          </a:xfrm>
          <a:prstGeom prst="rect">
            <a:avLst/>
          </a:prstGeom>
        </p:spPr>
      </p:pic>
      <p:sp>
        <p:nvSpPr>
          <p:cNvPr id="27651" name="Text Box 5">
            <a:extLst>
              <a:ext uri="{FF2B5EF4-FFF2-40B4-BE49-F238E27FC236}">
                <a16:creationId xmlns:a16="http://schemas.microsoft.com/office/drawing/2014/main" id="{38B6AB48-3727-DBDC-E587-0A2BBA06B33E}"/>
              </a:ext>
            </a:extLst>
          </p:cNvPr>
          <p:cNvSpPr txBox="1">
            <a:spLocks noChangeArrowheads="1"/>
          </p:cNvSpPr>
          <p:nvPr/>
        </p:nvSpPr>
        <p:spPr bwMode="auto">
          <a:xfrm>
            <a:off x="1" y="0"/>
            <a:ext cx="90678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nl-NL" altLang="nl-NL" sz="1800" b="1" dirty="0">
                <a:solidFill>
                  <a:schemeClr val="bg1"/>
                </a:solidFill>
                <a:latin typeface="Comic Sans MS" panose="030F0702030302020204" pitchFamily="66" charset="0"/>
              </a:rPr>
              <a:t>11) Rembrandt: “De anatomische les van professor </a:t>
            </a:r>
            <a:r>
              <a:rPr lang="nl-NL" altLang="nl-NL" sz="1800" b="1" dirty="0" err="1">
                <a:solidFill>
                  <a:schemeClr val="bg1"/>
                </a:solidFill>
                <a:latin typeface="Comic Sans MS" panose="030F0702030302020204" pitchFamily="66" charset="0"/>
              </a:rPr>
              <a:t>Nicolaes</a:t>
            </a:r>
            <a:r>
              <a:rPr lang="nl-NL" altLang="nl-NL" sz="1800" b="1" dirty="0">
                <a:solidFill>
                  <a:schemeClr val="bg1"/>
                </a:solidFill>
                <a:latin typeface="Comic Sans MS" panose="030F0702030302020204" pitchFamily="66" charset="0"/>
              </a:rPr>
              <a:t> Tulp” </a:t>
            </a:r>
          </a:p>
          <a:p>
            <a:pPr>
              <a:spcBef>
                <a:spcPct val="0"/>
              </a:spcBef>
              <a:buFontTx/>
              <a:buNone/>
            </a:pPr>
            <a:r>
              <a:rPr lang="nl-NL" altLang="nl-NL" sz="1800" b="1" dirty="0">
                <a:solidFill>
                  <a:schemeClr val="bg1"/>
                </a:solidFill>
                <a:latin typeface="Comic Sans MS" panose="030F0702030302020204" pitchFamily="66" charset="0"/>
              </a:rPr>
              <a:t>    (1632, dus Rembrandt is 26 jaar oud. Niet in RM, maar in het Mauritshuis        </a:t>
            </a:r>
          </a:p>
          <a:p>
            <a:pPr>
              <a:spcBef>
                <a:spcPct val="0"/>
              </a:spcBef>
              <a:buFontTx/>
              <a:buNone/>
            </a:pPr>
            <a:r>
              <a:rPr lang="nl-NL" altLang="nl-NL" sz="1800" b="1" dirty="0">
                <a:solidFill>
                  <a:schemeClr val="bg1"/>
                </a:solidFill>
                <a:latin typeface="Comic Sans MS" panose="030F0702030302020204" pitchFamily="66" charset="0"/>
              </a:rPr>
              <a:t>    Den Haag)</a:t>
            </a:r>
          </a:p>
        </p:txBody>
      </p:sp>
    </p:spTree>
  </p:cSld>
  <p:clrMapOvr>
    <a:masterClrMapping/>
  </p:clrMapOvr>
  <p:transition spd="slow">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ersoon, binnen, menigte&#10;&#10;Automatisch gegenereerde beschrijving">
            <a:extLst>
              <a:ext uri="{FF2B5EF4-FFF2-40B4-BE49-F238E27FC236}">
                <a16:creationId xmlns:a16="http://schemas.microsoft.com/office/drawing/2014/main" id="{04CB8500-FA1B-B365-CF5E-706D4EA19C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71" y="0"/>
            <a:ext cx="9106058" cy="6858000"/>
          </a:xfrm>
          <a:prstGeom prst="rect">
            <a:avLst/>
          </a:prstGeom>
        </p:spPr>
      </p:pic>
      <p:pic>
        <p:nvPicPr>
          <p:cNvPr id="28675" name="Picture 6" descr="Thomas_de_Keyser_-_De_compagnie_van_kaptein_Allaart_Cloeck">
            <a:extLst>
              <a:ext uri="{FF2B5EF4-FFF2-40B4-BE49-F238E27FC236}">
                <a16:creationId xmlns:a16="http://schemas.microsoft.com/office/drawing/2014/main" id="{8ADC7793-CC6E-ABCA-6F95-7F9966BAC5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
            <a:ext cx="3352800" cy="2071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a:extLst>
              <a:ext uri="{FF2B5EF4-FFF2-40B4-BE49-F238E27FC236}">
                <a16:creationId xmlns:a16="http://schemas.microsoft.com/office/drawing/2014/main" id="{4B2D13DC-B87C-DAE4-EE64-87DDEA9CBC93}"/>
              </a:ext>
            </a:extLst>
          </p:cNvPr>
          <p:cNvSpPr txBox="1"/>
          <p:nvPr/>
        </p:nvSpPr>
        <p:spPr>
          <a:xfrm>
            <a:off x="10789" y="43934"/>
            <a:ext cx="685800" cy="369332"/>
          </a:xfrm>
          <a:prstGeom prst="rect">
            <a:avLst/>
          </a:prstGeom>
          <a:noFill/>
        </p:spPr>
        <p:txBody>
          <a:bodyPr wrap="square" rtlCol="0">
            <a:spAutoFit/>
          </a:bodyPr>
          <a:lstStyle/>
          <a:p>
            <a:r>
              <a:rPr lang="nl-NL" dirty="0"/>
              <a:t>12)</a:t>
            </a:r>
          </a:p>
        </p:txBody>
      </p:sp>
    </p:spTree>
  </p:cSld>
  <p:clrMapOvr>
    <a:masterClrMapping/>
  </p:clrMapOvr>
  <p:transition spd="slow">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a:extLst>
              <a:ext uri="{FF2B5EF4-FFF2-40B4-BE49-F238E27FC236}">
                <a16:creationId xmlns:a16="http://schemas.microsoft.com/office/drawing/2014/main" id="{890CE8FA-956E-1D23-6C42-80A193D273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19400"/>
            <a:ext cx="9144000"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6">
            <a:extLst>
              <a:ext uri="{FF2B5EF4-FFF2-40B4-BE49-F238E27FC236}">
                <a16:creationId xmlns:a16="http://schemas.microsoft.com/office/drawing/2014/main" id="{E473D775-4B79-B3A0-6D47-F78C23EF5E28}"/>
              </a:ext>
            </a:extLst>
          </p:cNvPr>
          <p:cNvSpPr txBox="1">
            <a:spLocks noChangeArrowheads="1"/>
          </p:cNvSpPr>
          <p:nvPr/>
        </p:nvSpPr>
        <p:spPr bwMode="auto">
          <a:xfrm>
            <a:off x="0" y="5851525"/>
            <a:ext cx="82296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bg1"/>
                </a:solidFill>
                <a:latin typeface="Comic Sans MS" panose="030F0702030302020204" pitchFamily="66" charset="0"/>
              </a:defRPr>
            </a:lvl1pPr>
            <a:lvl2pPr marL="742950" indent="-285750">
              <a:defRPr>
                <a:solidFill>
                  <a:schemeClr val="bg1"/>
                </a:solidFill>
                <a:latin typeface="Comic Sans MS" panose="030F0702030302020204" pitchFamily="66" charset="0"/>
              </a:defRPr>
            </a:lvl2pPr>
            <a:lvl3pPr marL="1143000" indent="-228600">
              <a:defRPr>
                <a:solidFill>
                  <a:schemeClr val="bg1"/>
                </a:solidFill>
                <a:latin typeface="Comic Sans MS" panose="030F0702030302020204" pitchFamily="66" charset="0"/>
              </a:defRPr>
            </a:lvl3pPr>
            <a:lvl4pPr marL="1600200" indent="-228600">
              <a:defRPr>
                <a:solidFill>
                  <a:schemeClr val="bg1"/>
                </a:solidFill>
                <a:latin typeface="Comic Sans MS" panose="030F0702030302020204" pitchFamily="66" charset="0"/>
              </a:defRPr>
            </a:lvl4pPr>
            <a:lvl5pPr marL="2057400" indent="-228600">
              <a:defRPr>
                <a:solidFill>
                  <a:schemeClr val="bg1"/>
                </a:solidFill>
                <a:latin typeface="Comic Sans MS" panose="030F0702030302020204" pitchFamily="66" charset="0"/>
              </a:defRPr>
            </a:lvl5pPr>
            <a:lvl6pPr marL="2514600" indent="-228600" eaLnBrk="0" fontAlgn="base" hangingPunct="0">
              <a:spcBef>
                <a:spcPct val="0"/>
              </a:spcBef>
              <a:spcAft>
                <a:spcPct val="0"/>
              </a:spcAft>
              <a:defRPr>
                <a:solidFill>
                  <a:schemeClr val="bg1"/>
                </a:solidFill>
                <a:latin typeface="Comic Sans MS" panose="030F0702030302020204" pitchFamily="66" charset="0"/>
              </a:defRPr>
            </a:lvl6pPr>
            <a:lvl7pPr marL="2971800" indent="-228600" eaLnBrk="0" fontAlgn="base" hangingPunct="0">
              <a:spcBef>
                <a:spcPct val="0"/>
              </a:spcBef>
              <a:spcAft>
                <a:spcPct val="0"/>
              </a:spcAft>
              <a:defRPr>
                <a:solidFill>
                  <a:schemeClr val="bg1"/>
                </a:solidFill>
                <a:latin typeface="Comic Sans MS" panose="030F0702030302020204" pitchFamily="66" charset="0"/>
              </a:defRPr>
            </a:lvl7pPr>
            <a:lvl8pPr marL="3429000" indent="-228600" eaLnBrk="0" fontAlgn="base" hangingPunct="0">
              <a:spcBef>
                <a:spcPct val="0"/>
              </a:spcBef>
              <a:spcAft>
                <a:spcPct val="0"/>
              </a:spcAft>
              <a:defRPr>
                <a:solidFill>
                  <a:schemeClr val="bg1"/>
                </a:solidFill>
                <a:latin typeface="Comic Sans MS" panose="030F0702030302020204" pitchFamily="66" charset="0"/>
              </a:defRPr>
            </a:lvl8pPr>
            <a:lvl9pPr marL="3886200" indent="-228600" eaLnBrk="0" fontAlgn="base" hangingPunct="0">
              <a:spcBef>
                <a:spcPct val="0"/>
              </a:spcBef>
              <a:spcAft>
                <a:spcPct val="0"/>
              </a:spcAft>
              <a:defRPr>
                <a:solidFill>
                  <a:schemeClr val="bg1"/>
                </a:solidFill>
                <a:latin typeface="Comic Sans MS" panose="030F0702030302020204" pitchFamily="66" charset="0"/>
              </a:defRPr>
            </a:lvl9pPr>
          </a:lstStyle>
          <a:p>
            <a:pPr>
              <a:spcBef>
                <a:spcPct val="50000"/>
              </a:spcBef>
            </a:pPr>
            <a:r>
              <a:rPr lang="nl-NL" sz="2000" b="1" dirty="0" err="1"/>
              <a:t>Bartelmeus</a:t>
            </a:r>
            <a:r>
              <a:rPr lang="nl-NL" sz="2000" b="1" dirty="0"/>
              <a:t> van der Elst, “Officieren en andere schutters van wijk VIII in Amsterdam (ca. 1639)</a:t>
            </a:r>
          </a:p>
          <a:p>
            <a:pPr>
              <a:spcBef>
                <a:spcPct val="50000"/>
              </a:spcBef>
            </a:pPr>
            <a:endParaRPr lang="nl-NL" altLang="nl-NL" sz="2000" b="1" dirty="0"/>
          </a:p>
          <a:p>
            <a:pPr>
              <a:spcBef>
                <a:spcPct val="50000"/>
              </a:spcBef>
            </a:pPr>
            <a:r>
              <a:rPr lang="nl-NL" altLang="nl-NL" sz="2000" b="1" dirty="0" err="1"/>
              <a:t>Officers</a:t>
            </a:r>
            <a:r>
              <a:rPr lang="nl-NL" altLang="nl-NL" sz="2000" b="1" dirty="0"/>
              <a:t> and </a:t>
            </a:r>
            <a:r>
              <a:rPr lang="nl-NL" altLang="nl-NL" sz="2000" b="1" dirty="0" err="1"/>
              <a:t>other</a:t>
            </a:r>
            <a:r>
              <a:rPr lang="nl-NL" altLang="nl-NL" sz="2000" b="1" dirty="0"/>
              <a:t> </a:t>
            </a:r>
            <a:r>
              <a:rPr lang="nl-NL" altLang="nl-NL" sz="2000" b="1" dirty="0" err="1"/>
              <a:t>shooters</a:t>
            </a:r>
            <a:r>
              <a:rPr lang="nl-NL" altLang="nl-NL" sz="2000" b="1" dirty="0"/>
              <a:t> of district VIII in Amsterdam </a:t>
            </a:r>
            <a:r>
              <a:rPr lang="nl-NL" altLang="nl-NL" sz="2000" b="1" dirty="0" err="1"/>
              <a:t>under</a:t>
            </a:r>
            <a:r>
              <a:rPr lang="nl-NL" altLang="nl-NL" sz="2000" b="1" dirty="0"/>
              <a:t> </a:t>
            </a:r>
            <a:r>
              <a:rPr lang="nl-NL" altLang="nl-NL" sz="2000" b="1" dirty="0" err="1"/>
              <a:t>leadership</a:t>
            </a:r>
            <a:r>
              <a:rPr lang="nl-NL" altLang="nl-NL" sz="2000" b="1" dirty="0"/>
              <a:t> of captain Roelof Bicker en luitenant Jan </a:t>
            </a:r>
            <a:r>
              <a:rPr lang="nl-NL" altLang="nl-NL" sz="2000" b="1" dirty="0" err="1"/>
              <a:t>Michielsz</a:t>
            </a:r>
            <a:r>
              <a:rPr lang="nl-NL" altLang="nl-NL" sz="2000" b="1" dirty="0"/>
              <a:t> </a:t>
            </a:r>
            <a:r>
              <a:rPr lang="nl-NL" altLang="nl-NL" sz="2000" b="1" dirty="0" err="1"/>
              <a:t>Blaeuw</a:t>
            </a:r>
            <a:r>
              <a:rPr lang="nl-NL" altLang="nl-NL" sz="2000" b="1" dirty="0"/>
              <a:t>.</a:t>
            </a:r>
            <a:r>
              <a:rPr lang="nl-NL" altLang="nl-NL" sz="2000" dirty="0"/>
              <a:t>   </a:t>
            </a:r>
            <a:r>
              <a:rPr lang="nl-NL" altLang="nl-NL" sz="2000" dirty="0" err="1"/>
              <a:t>Painted</a:t>
            </a:r>
            <a:r>
              <a:rPr lang="nl-NL" altLang="nl-NL" sz="2000" dirty="0"/>
              <a:t> </a:t>
            </a:r>
            <a:r>
              <a:rPr lang="nl-NL" altLang="nl-NL" sz="2000" dirty="0" err="1"/>
              <a:t>by</a:t>
            </a:r>
            <a:r>
              <a:rPr lang="nl-NL" altLang="nl-NL" sz="2000" dirty="0"/>
              <a:t> </a:t>
            </a:r>
            <a:r>
              <a:rPr lang="nl-NL" altLang="nl-NL" sz="2000" b="1" dirty="0"/>
              <a:t>Bartholomeus van der Helst (1639</a:t>
            </a:r>
            <a:r>
              <a:rPr lang="nl-NL" altLang="nl-NL" sz="2000" dirty="0"/>
              <a:t> )</a:t>
            </a:r>
          </a:p>
        </p:txBody>
      </p:sp>
      <p:sp>
        <p:nvSpPr>
          <p:cNvPr id="2" name="Tekstvak 1">
            <a:extLst>
              <a:ext uri="{FF2B5EF4-FFF2-40B4-BE49-F238E27FC236}">
                <a16:creationId xmlns:a16="http://schemas.microsoft.com/office/drawing/2014/main" id="{76497516-05D8-8009-96AB-D51706A1C414}"/>
              </a:ext>
            </a:extLst>
          </p:cNvPr>
          <p:cNvSpPr txBox="1"/>
          <p:nvPr/>
        </p:nvSpPr>
        <p:spPr>
          <a:xfrm>
            <a:off x="0" y="117437"/>
            <a:ext cx="914400" cy="369332"/>
          </a:xfrm>
          <a:prstGeom prst="rect">
            <a:avLst/>
          </a:prstGeom>
          <a:noFill/>
        </p:spPr>
        <p:txBody>
          <a:bodyPr wrap="square" rtlCol="0">
            <a:spAutoFit/>
          </a:bodyPr>
          <a:lstStyle/>
          <a:p>
            <a:r>
              <a:rPr lang="nl-NL" dirty="0"/>
              <a:t>13)</a:t>
            </a:r>
          </a:p>
        </p:txBody>
      </p:sp>
    </p:spTree>
  </p:cSld>
  <p:clrMapOvr>
    <a:masterClrMapping/>
  </p:clrMapOvr>
  <p:transition spd="slow">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08_night-watch-rembrandt_01">
            <a:extLst>
              <a:ext uri="{FF2B5EF4-FFF2-40B4-BE49-F238E27FC236}">
                <a16:creationId xmlns:a16="http://schemas.microsoft.com/office/drawing/2014/main" id="{76380285-E0B3-E6DA-E2A9-1D5E06185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875"/>
            <a:ext cx="8763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a:extLst>
              <a:ext uri="{FF2B5EF4-FFF2-40B4-BE49-F238E27FC236}">
                <a16:creationId xmlns:a16="http://schemas.microsoft.com/office/drawing/2014/main" id="{C588088D-667C-FC59-05FA-097358858BE9}"/>
              </a:ext>
            </a:extLst>
          </p:cNvPr>
          <p:cNvSpPr txBox="1">
            <a:spLocks noChangeArrowheads="1"/>
          </p:cNvSpPr>
          <p:nvPr/>
        </p:nvSpPr>
        <p:spPr bwMode="auto">
          <a:xfrm>
            <a:off x="4343400" y="0"/>
            <a:ext cx="48006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nl-NL" altLang="nl-NL" sz="2000" b="1" dirty="0">
                <a:solidFill>
                  <a:schemeClr val="bg1"/>
                </a:solidFill>
                <a:latin typeface="Comic Sans MS" panose="030F0702030302020204" pitchFamily="66" charset="0"/>
              </a:rPr>
              <a:t>The </a:t>
            </a:r>
            <a:r>
              <a:rPr lang="nl-NL" altLang="nl-NL" sz="2000" b="1" dirty="0" err="1">
                <a:solidFill>
                  <a:schemeClr val="bg1"/>
                </a:solidFill>
                <a:latin typeface="Comic Sans MS" panose="030F0702030302020204" pitchFamily="66" charset="0"/>
              </a:rPr>
              <a:t>Nightwatch</a:t>
            </a:r>
            <a:r>
              <a:rPr lang="nl-NL" altLang="nl-NL" sz="2000" b="1" dirty="0">
                <a:solidFill>
                  <a:schemeClr val="bg1"/>
                </a:solidFill>
                <a:latin typeface="Comic Sans MS" panose="030F0702030302020204" pitchFamily="66" charset="0"/>
              </a:rPr>
              <a:t> (1642 R.= 36 jaar)</a:t>
            </a:r>
          </a:p>
        </p:txBody>
      </p:sp>
      <p:sp>
        <p:nvSpPr>
          <p:cNvPr id="2" name="Tekstvak 1">
            <a:extLst>
              <a:ext uri="{FF2B5EF4-FFF2-40B4-BE49-F238E27FC236}">
                <a16:creationId xmlns:a16="http://schemas.microsoft.com/office/drawing/2014/main" id="{76FE581E-72B9-912B-8EDD-280243509637}"/>
              </a:ext>
            </a:extLst>
          </p:cNvPr>
          <p:cNvSpPr txBox="1"/>
          <p:nvPr/>
        </p:nvSpPr>
        <p:spPr>
          <a:xfrm>
            <a:off x="76200" y="228600"/>
            <a:ext cx="762000" cy="369332"/>
          </a:xfrm>
          <a:prstGeom prst="rect">
            <a:avLst/>
          </a:prstGeom>
          <a:noFill/>
        </p:spPr>
        <p:txBody>
          <a:bodyPr wrap="square" rtlCol="0">
            <a:spAutoFit/>
          </a:bodyPr>
          <a:lstStyle/>
          <a:p>
            <a:r>
              <a:rPr lang="nl-NL" dirty="0"/>
              <a:t>14)</a:t>
            </a:r>
          </a:p>
        </p:txBody>
      </p:sp>
    </p:spTree>
  </p:cSld>
  <p:clrMapOvr>
    <a:masterClrMapping/>
  </p:clrMapOvr>
  <p:transition spd="slow">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a:extLst>
              <a:ext uri="{FF2B5EF4-FFF2-40B4-BE49-F238E27FC236}">
                <a16:creationId xmlns:a16="http://schemas.microsoft.com/office/drawing/2014/main" id="{C987E324-9E0C-39B5-E311-4461BCFD1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7">
            <a:extLst>
              <a:ext uri="{FF2B5EF4-FFF2-40B4-BE49-F238E27FC236}">
                <a16:creationId xmlns:a16="http://schemas.microsoft.com/office/drawing/2014/main" id="{5132BDF7-2457-0DC1-80B0-8ED5A844AE2B}"/>
              </a:ext>
            </a:extLst>
          </p:cNvPr>
          <p:cNvSpPr txBox="1">
            <a:spLocks noChangeArrowheads="1"/>
          </p:cNvSpPr>
          <p:nvPr/>
        </p:nvSpPr>
        <p:spPr bwMode="auto">
          <a:xfrm>
            <a:off x="571500" y="5943600"/>
            <a:ext cx="8001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bg1"/>
                </a:solidFill>
                <a:latin typeface="Comic Sans MS" panose="030F0702030302020204" pitchFamily="66" charset="0"/>
              </a:defRPr>
            </a:lvl1pPr>
            <a:lvl2pPr marL="742950" indent="-285750">
              <a:defRPr>
                <a:solidFill>
                  <a:schemeClr val="bg1"/>
                </a:solidFill>
                <a:latin typeface="Comic Sans MS" panose="030F0702030302020204" pitchFamily="66" charset="0"/>
              </a:defRPr>
            </a:lvl2pPr>
            <a:lvl3pPr marL="1143000" indent="-228600">
              <a:defRPr>
                <a:solidFill>
                  <a:schemeClr val="bg1"/>
                </a:solidFill>
                <a:latin typeface="Comic Sans MS" panose="030F0702030302020204" pitchFamily="66" charset="0"/>
              </a:defRPr>
            </a:lvl3pPr>
            <a:lvl4pPr marL="1600200" indent="-228600">
              <a:defRPr>
                <a:solidFill>
                  <a:schemeClr val="bg1"/>
                </a:solidFill>
                <a:latin typeface="Comic Sans MS" panose="030F0702030302020204" pitchFamily="66" charset="0"/>
              </a:defRPr>
            </a:lvl4pPr>
            <a:lvl5pPr marL="2057400" indent="-228600">
              <a:defRPr>
                <a:solidFill>
                  <a:schemeClr val="bg1"/>
                </a:solidFill>
                <a:latin typeface="Comic Sans MS" panose="030F0702030302020204" pitchFamily="66" charset="0"/>
              </a:defRPr>
            </a:lvl5pPr>
            <a:lvl6pPr marL="2514600" indent="-228600" eaLnBrk="0" fontAlgn="base" hangingPunct="0">
              <a:spcBef>
                <a:spcPct val="0"/>
              </a:spcBef>
              <a:spcAft>
                <a:spcPct val="0"/>
              </a:spcAft>
              <a:defRPr>
                <a:solidFill>
                  <a:schemeClr val="bg1"/>
                </a:solidFill>
                <a:latin typeface="Comic Sans MS" panose="030F0702030302020204" pitchFamily="66" charset="0"/>
              </a:defRPr>
            </a:lvl6pPr>
            <a:lvl7pPr marL="2971800" indent="-228600" eaLnBrk="0" fontAlgn="base" hangingPunct="0">
              <a:spcBef>
                <a:spcPct val="0"/>
              </a:spcBef>
              <a:spcAft>
                <a:spcPct val="0"/>
              </a:spcAft>
              <a:defRPr>
                <a:solidFill>
                  <a:schemeClr val="bg1"/>
                </a:solidFill>
                <a:latin typeface="Comic Sans MS" panose="030F0702030302020204" pitchFamily="66" charset="0"/>
              </a:defRPr>
            </a:lvl7pPr>
            <a:lvl8pPr marL="3429000" indent="-228600" eaLnBrk="0" fontAlgn="base" hangingPunct="0">
              <a:spcBef>
                <a:spcPct val="0"/>
              </a:spcBef>
              <a:spcAft>
                <a:spcPct val="0"/>
              </a:spcAft>
              <a:defRPr>
                <a:solidFill>
                  <a:schemeClr val="bg1"/>
                </a:solidFill>
                <a:latin typeface="Comic Sans MS" panose="030F0702030302020204" pitchFamily="66" charset="0"/>
              </a:defRPr>
            </a:lvl8pPr>
            <a:lvl9pPr marL="3886200" indent="-228600" eaLnBrk="0" fontAlgn="base" hangingPunct="0">
              <a:spcBef>
                <a:spcPct val="0"/>
              </a:spcBef>
              <a:spcAft>
                <a:spcPct val="0"/>
              </a:spcAft>
              <a:defRPr>
                <a:solidFill>
                  <a:schemeClr val="bg1"/>
                </a:solidFill>
                <a:latin typeface="Comic Sans MS" panose="030F0702030302020204" pitchFamily="66" charset="0"/>
              </a:defRPr>
            </a:lvl9pPr>
          </a:lstStyle>
          <a:p>
            <a:pPr>
              <a:spcBef>
                <a:spcPct val="50000"/>
              </a:spcBef>
            </a:pPr>
            <a:r>
              <a:rPr lang="nl-NL" altLang="nl-NL" sz="2000" b="1" dirty="0"/>
              <a:t>Karel Dujardin,  “De </a:t>
            </a:r>
            <a:r>
              <a:rPr lang="nl-NL" altLang="nl-NL" sz="2000" b="1" dirty="0" err="1"/>
              <a:t>Regents</a:t>
            </a:r>
            <a:r>
              <a:rPr lang="nl-NL" altLang="nl-NL" sz="2000" b="1" dirty="0"/>
              <a:t> of </a:t>
            </a:r>
            <a:r>
              <a:rPr lang="nl-NL" altLang="nl-NL" sz="2000" b="1" dirty="0" err="1"/>
              <a:t>the</a:t>
            </a:r>
            <a:r>
              <a:rPr lang="nl-NL" altLang="nl-NL" sz="2000" b="1" dirty="0"/>
              <a:t> </a:t>
            </a:r>
            <a:r>
              <a:rPr lang="nl-NL" altLang="nl-NL" sz="2000" b="1" dirty="0" err="1"/>
              <a:t>poor</a:t>
            </a:r>
            <a:r>
              <a:rPr lang="nl-NL" altLang="nl-NL" sz="2000" b="1" dirty="0"/>
              <a:t> house” (1628-1675)</a:t>
            </a:r>
          </a:p>
        </p:txBody>
      </p:sp>
      <p:sp>
        <p:nvSpPr>
          <p:cNvPr id="2" name="Tekstvak 1">
            <a:extLst>
              <a:ext uri="{FF2B5EF4-FFF2-40B4-BE49-F238E27FC236}">
                <a16:creationId xmlns:a16="http://schemas.microsoft.com/office/drawing/2014/main" id="{6CADD091-2AAD-F8BC-ACDA-CCD82544B0A4}"/>
              </a:ext>
            </a:extLst>
          </p:cNvPr>
          <p:cNvSpPr txBox="1"/>
          <p:nvPr/>
        </p:nvSpPr>
        <p:spPr>
          <a:xfrm>
            <a:off x="152400" y="13487"/>
            <a:ext cx="914400" cy="369332"/>
          </a:xfrm>
          <a:prstGeom prst="rect">
            <a:avLst/>
          </a:prstGeom>
          <a:noFill/>
        </p:spPr>
        <p:txBody>
          <a:bodyPr wrap="square" rtlCol="0">
            <a:spAutoFit/>
          </a:bodyPr>
          <a:lstStyle/>
          <a:p>
            <a:r>
              <a:rPr lang="nl-NL" dirty="0"/>
              <a:t>15)</a:t>
            </a:r>
          </a:p>
        </p:txBody>
      </p:sp>
    </p:spTree>
  </p:cSld>
  <p:clrMapOvr>
    <a:masterClrMapping/>
  </p:clrMapOvr>
  <p:transition spd="slow">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1EB40EAA-5BCB-F587-2733-5B3B8AD14174}"/>
              </a:ext>
            </a:extLst>
          </p:cNvPr>
          <p:cNvSpPr txBox="1"/>
          <p:nvPr/>
        </p:nvSpPr>
        <p:spPr>
          <a:xfrm>
            <a:off x="457200" y="914400"/>
            <a:ext cx="8001000" cy="2862322"/>
          </a:xfrm>
          <a:prstGeom prst="rect">
            <a:avLst/>
          </a:prstGeom>
          <a:noFill/>
        </p:spPr>
        <p:txBody>
          <a:bodyPr wrap="square" rtlCol="0">
            <a:spAutoFit/>
          </a:bodyPr>
          <a:lstStyle/>
          <a:p>
            <a:pPr algn="ctr"/>
            <a:r>
              <a:rPr lang="nl-NL" sz="3600" dirty="0"/>
              <a:t>Rembrandt: </a:t>
            </a:r>
          </a:p>
          <a:p>
            <a:pPr algn="ctr"/>
            <a:endParaRPr lang="nl-NL" sz="3600" dirty="0"/>
          </a:p>
          <a:p>
            <a:pPr algn="ctr"/>
            <a:r>
              <a:rPr lang="nl-NL" sz="3600" dirty="0"/>
              <a:t>van uiterste actie, </a:t>
            </a:r>
          </a:p>
          <a:p>
            <a:pPr algn="ctr"/>
            <a:endParaRPr lang="nl-NL" sz="3600" dirty="0"/>
          </a:p>
          <a:p>
            <a:pPr algn="ctr"/>
            <a:r>
              <a:rPr lang="nl-NL" sz="3600" dirty="0"/>
              <a:t>naar stille zelfvergetenheid</a:t>
            </a:r>
          </a:p>
        </p:txBody>
      </p:sp>
    </p:spTree>
    <p:extLst>
      <p:ext uri="{BB962C8B-B14F-4D97-AF65-F5344CB8AC3E}">
        <p14:creationId xmlns:p14="http://schemas.microsoft.com/office/powerpoint/2010/main" val="3448686617"/>
      </p:ext>
    </p:extLst>
  </p:cSld>
  <p:clrMapOvr>
    <a:masterClrMapping/>
  </p:clrMapOvr>
  <p:transition spd="slow">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07_Rembrandt_Staalmeesters">
            <a:extLst>
              <a:ext uri="{FF2B5EF4-FFF2-40B4-BE49-F238E27FC236}">
                <a16:creationId xmlns:a16="http://schemas.microsoft.com/office/drawing/2014/main" id="{81D81EC0-2BB4-1B2A-B5A2-5971277E0D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0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3">
            <a:extLst>
              <a:ext uri="{FF2B5EF4-FFF2-40B4-BE49-F238E27FC236}">
                <a16:creationId xmlns:a16="http://schemas.microsoft.com/office/drawing/2014/main" id="{66222B1C-DD70-7720-C3B1-F8FF0E1D31A6}"/>
              </a:ext>
            </a:extLst>
          </p:cNvPr>
          <p:cNvSpPr txBox="1">
            <a:spLocks noChangeArrowheads="1"/>
          </p:cNvSpPr>
          <p:nvPr/>
        </p:nvSpPr>
        <p:spPr bwMode="auto">
          <a:xfrm>
            <a:off x="152400" y="6324600"/>
            <a:ext cx="63246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nl-NL" altLang="nl-NL" sz="2000" b="1" dirty="0">
                <a:solidFill>
                  <a:schemeClr val="bg1"/>
                </a:solidFill>
                <a:latin typeface="Comic Sans MS" panose="030F0702030302020204" pitchFamily="66" charset="0"/>
              </a:rPr>
              <a:t>The Samplers (1662) R = 56 </a:t>
            </a:r>
            <a:r>
              <a:rPr lang="nl-NL" altLang="nl-NL" sz="2000" b="1" dirty="0" err="1">
                <a:solidFill>
                  <a:schemeClr val="bg1"/>
                </a:solidFill>
                <a:latin typeface="Comic Sans MS" panose="030F0702030302020204" pitchFamily="66" charset="0"/>
              </a:rPr>
              <a:t>years</a:t>
            </a:r>
            <a:r>
              <a:rPr lang="nl-NL" altLang="nl-NL" sz="2000" b="1" dirty="0">
                <a:solidFill>
                  <a:schemeClr val="bg1"/>
                </a:solidFill>
                <a:latin typeface="Comic Sans MS" panose="030F0702030302020204" pitchFamily="66" charset="0"/>
              </a:rPr>
              <a:t> </a:t>
            </a:r>
            <a:r>
              <a:rPr lang="nl-NL" altLang="nl-NL" sz="2000" b="1" dirty="0" err="1">
                <a:solidFill>
                  <a:schemeClr val="bg1"/>
                </a:solidFill>
                <a:latin typeface="Comic Sans MS" panose="030F0702030302020204" pitchFamily="66" charset="0"/>
              </a:rPr>
              <a:t>old</a:t>
            </a:r>
            <a:r>
              <a:rPr lang="nl-NL" altLang="nl-NL" sz="2000" b="1" dirty="0">
                <a:solidFill>
                  <a:schemeClr val="bg1"/>
                </a:solidFill>
                <a:latin typeface="Comic Sans MS" panose="030F0702030302020204" pitchFamily="66" charset="0"/>
              </a:rPr>
              <a:t>)</a:t>
            </a:r>
          </a:p>
        </p:txBody>
      </p:sp>
      <p:sp>
        <p:nvSpPr>
          <p:cNvPr id="2" name="Tekstvak 1">
            <a:extLst>
              <a:ext uri="{FF2B5EF4-FFF2-40B4-BE49-F238E27FC236}">
                <a16:creationId xmlns:a16="http://schemas.microsoft.com/office/drawing/2014/main" id="{B6B340C4-44F9-F84B-11D7-4A1217E55FBF}"/>
              </a:ext>
            </a:extLst>
          </p:cNvPr>
          <p:cNvSpPr txBox="1"/>
          <p:nvPr/>
        </p:nvSpPr>
        <p:spPr>
          <a:xfrm>
            <a:off x="152400" y="133290"/>
            <a:ext cx="838200" cy="369332"/>
          </a:xfrm>
          <a:prstGeom prst="rect">
            <a:avLst/>
          </a:prstGeom>
          <a:noFill/>
        </p:spPr>
        <p:txBody>
          <a:bodyPr wrap="square" rtlCol="0">
            <a:spAutoFit/>
          </a:bodyPr>
          <a:lstStyle/>
          <a:p>
            <a:r>
              <a:rPr lang="nl-NL" dirty="0"/>
              <a:t>16)</a:t>
            </a:r>
          </a:p>
        </p:txBody>
      </p:sp>
    </p:spTree>
  </p:cSld>
  <p:clrMapOvr>
    <a:masterClrMapping/>
  </p:clrMapOvr>
  <p:transition spd="slow">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07_Rembrandt_Staalmeesters">
            <a:extLst>
              <a:ext uri="{FF2B5EF4-FFF2-40B4-BE49-F238E27FC236}">
                <a16:creationId xmlns:a16="http://schemas.microsoft.com/office/drawing/2014/main" id="{717D2621-B204-0A5A-2BCD-5FC1FC7D06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62600" cy="377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5">
            <a:extLst>
              <a:ext uri="{FF2B5EF4-FFF2-40B4-BE49-F238E27FC236}">
                <a16:creationId xmlns:a16="http://schemas.microsoft.com/office/drawing/2014/main" id="{8D0E264D-160F-03B7-6E5A-90199D2392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771900"/>
            <a:ext cx="54864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 Box 6">
            <a:extLst>
              <a:ext uri="{FF2B5EF4-FFF2-40B4-BE49-F238E27FC236}">
                <a16:creationId xmlns:a16="http://schemas.microsoft.com/office/drawing/2014/main" id="{59539D44-1EB8-4774-A48A-D63C66514C69}"/>
              </a:ext>
            </a:extLst>
          </p:cNvPr>
          <p:cNvSpPr txBox="1">
            <a:spLocks noChangeArrowheads="1"/>
          </p:cNvSpPr>
          <p:nvPr/>
        </p:nvSpPr>
        <p:spPr bwMode="auto">
          <a:xfrm>
            <a:off x="0" y="5241925"/>
            <a:ext cx="38862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bg1"/>
                </a:solidFill>
                <a:latin typeface="Comic Sans MS" panose="030F0702030302020204" pitchFamily="66" charset="0"/>
              </a:defRPr>
            </a:lvl1pPr>
            <a:lvl2pPr marL="742950" indent="-285750">
              <a:defRPr>
                <a:solidFill>
                  <a:schemeClr val="bg1"/>
                </a:solidFill>
                <a:latin typeface="Comic Sans MS" panose="030F0702030302020204" pitchFamily="66" charset="0"/>
              </a:defRPr>
            </a:lvl2pPr>
            <a:lvl3pPr marL="1143000" indent="-228600">
              <a:defRPr>
                <a:solidFill>
                  <a:schemeClr val="bg1"/>
                </a:solidFill>
                <a:latin typeface="Comic Sans MS" panose="030F0702030302020204" pitchFamily="66" charset="0"/>
              </a:defRPr>
            </a:lvl3pPr>
            <a:lvl4pPr marL="1600200" indent="-228600">
              <a:defRPr>
                <a:solidFill>
                  <a:schemeClr val="bg1"/>
                </a:solidFill>
                <a:latin typeface="Comic Sans MS" panose="030F0702030302020204" pitchFamily="66" charset="0"/>
              </a:defRPr>
            </a:lvl4pPr>
            <a:lvl5pPr marL="2057400" indent="-228600">
              <a:defRPr>
                <a:solidFill>
                  <a:schemeClr val="bg1"/>
                </a:solidFill>
                <a:latin typeface="Comic Sans MS" panose="030F0702030302020204" pitchFamily="66" charset="0"/>
              </a:defRPr>
            </a:lvl5pPr>
            <a:lvl6pPr marL="2514600" indent="-228600" eaLnBrk="0" fontAlgn="base" hangingPunct="0">
              <a:spcBef>
                <a:spcPct val="0"/>
              </a:spcBef>
              <a:spcAft>
                <a:spcPct val="0"/>
              </a:spcAft>
              <a:defRPr>
                <a:solidFill>
                  <a:schemeClr val="bg1"/>
                </a:solidFill>
                <a:latin typeface="Comic Sans MS" panose="030F0702030302020204" pitchFamily="66" charset="0"/>
              </a:defRPr>
            </a:lvl6pPr>
            <a:lvl7pPr marL="2971800" indent="-228600" eaLnBrk="0" fontAlgn="base" hangingPunct="0">
              <a:spcBef>
                <a:spcPct val="0"/>
              </a:spcBef>
              <a:spcAft>
                <a:spcPct val="0"/>
              </a:spcAft>
              <a:defRPr>
                <a:solidFill>
                  <a:schemeClr val="bg1"/>
                </a:solidFill>
                <a:latin typeface="Comic Sans MS" panose="030F0702030302020204" pitchFamily="66" charset="0"/>
              </a:defRPr>
            </a:lvl7pPr>
            <a:lvl8pPr marL="3429000" indent="-228600" eaLnBrk="0" fontAlgn="base" hangingPunct="0">
              <a:spcBef>
                <a:spcPct val="0"/>
              </a:spcBef>
              <a:spcAft>
                <a:spcPct val="0"/>
              </a:spcAft>
              <a:defRPr>
                <a:solidFill>
                  <a:schemeClr val="bg1"/>
                </a:solidFill>
                <a:latin typeface="Comic Sans MS" panose="030F0702030302020204" pitchFamily="66" charset="0"/>
              </a:defRPr>
            </a:lvl8pPr>
            <a:lvl9pPr marL="3886200" indent="-228600" eaLnBrk="0" fontAlgn="base" hangingPunct="0">
              <a:spcBef>
                <a:spcPct val="0"/>
              </a:spcBef>
              <a:spcAft>
                <a:spcPct val="0"/>
              </a:spcAft>
              <a:defRPr>
                <a:solidFill>
                  <a:schemeClr val="bg1"/>
                </a:solidFill>
                <a:latin typeface="Comic Sans MS" panose="030F0702030302020204" pitchFamily="66" charset="0"/>
              </a:defRPr>
            </a:lvl9pPr>
          </a:lstStyle>
          <a:p>
            <a:pPr>
              <a:spcBef>
                <a:spcPct val="50000"/>
              </a:spcBef>
            </a:pPr>
            <a:r>
              <a:rPr lang="nl-NL" altLang="nl-NL" sz="2000" b="1"/>
              <a:t>Karel Dujardin,  De Regenten </a:t>
            </a:r>
          </a:p>
          <a:p>
            <a:pPr>
              <a:spcBef>
                <a:spcPct val="50000"/>
              </a:spcBef>
            </a:pPr>
            <a:r>
              <a:rPr lang="nl-NL" altLang="nl-NL" sz="2000" b="1"/>
              <a:t>van het Spinhuis (1628-1675)</a:t>
            </a:r>
          </a:p>
          <a:p>
            <a:pPr>
              <a:spcBef>
                <a:spcPct val="50000"/>
              </a:spcBef>
            </a:pPr>
            <a:r>
              <a:rPr lang="nl-NL" altLang="nl-NL" sz="2000" b="1"/>
              <a:t>Rijksmuseum</a:t>
            </a:r>
          </a:p>
        </p:txBody>
      </p:sp>
      <p:sp>
        <p:nvSpPr>
          <p:cNvPr id="33797" name="Text Box 3">
            <a:extLst>
              <a:ext uri="{FF2B5EF4-FFF2-40B4-BE49-F238E27FC236}">
                <a16:creationId xmlns:a16="http://schemas.microsoft.com/office/drawing/2014/main" id="{6885886B-F593-741F-4FD6-8510E92686C6}"/>
              </a:ext>
            </a:extLst>
          </p:cNvPr>
          <p:cNvSpPr txBox="1">
            <a:spLocks noChangeArrowheads="1"/>
          </p:cNvSpPr>
          <p:nvPr/>
        </p:nvSpPr>
        <p:spPr bwMode="auto">
          <a:xfrm>
            <a:off x="5867400" y="0"/>
            <a:ext cx="3276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nl-NL" altLang="nl-NL" sz="2000" b="1">
                <a:solidFill>
                  <a:schemeClr val="bg1"/>
                </a:solidFill>
                <a:latin typeface="Comic Sans MS" panose="030F0702030302020204" pitchFamily="66" charset="0"/>
              </a:rPr>
              <a:t>Rembrandt</a:t>
            </a:r>
          </a:p>
          <a:p>
            <a:pPr>
              <a:spcBef>
                <a:spcPct val="0"/>
              </a:spcBef>
              <a:buFontTx/>
              <a:buNone/>
            </a:pPr>
            <a:r>
              <a:rPr lang="nl-NL" altLang="nl-NL" sz="2000" b="1">
                <a:solidFill>
                  <a:schemeClr val="bg1"/>
                </a:solidFill>
                <a:latin typeface="Comic Sans MS" panose="030F0702030302020204" pitchFamily="66" charset="0"/>
              </a:rPr>
              <a:t>De Staalmeesters (1662 dus 56 jaar oud)</a:t>
            </a:r>
          </a:p>
          <a:p>
            <a:pPr>
              <a:spcBef>
                <a:spcPct val="0"/>
              </a:spcBef>
              <a:buFontTx/>
              <a:buNone/>
            </a:pPr>
            <a:r>
              <a:rPr lang="nl-NL" altLang="nl-NL" sz="2000" b="1">
                <a:solidFill>
                  <a:schemeClr val="bg1"/>
                </a:solidFill>
                <a:latin typeface="Comic Sans MS" panose="030F0702030302020204" pitchFamily="66" charset="0"/>
              </a:rPr>
              <a:t>Rijksmuseum</a:t>
            </a:r>
          </a:p>
        </p:txBody>
      </p:sp>
      <p:sp>
        <p:nvSpPr>
          <p:cNvPr id="2" name="Tekstvak 1">
            <a:extLst>
              <a:ext uri="{FF2B5EF4-FFF2-40B4-BE49-F238E27FC236}">
                <a16:creationId xmlns:a16="http://schemas.microsoft.com/office/drawing/2014/main" id="{6519A39F-5A29-FBC2-7F11-A08992165438}"/>
              </a:ext>
            </a:extLst>
          </p:cNvPr>
          <p:cNvSpPr txBox="1"/>
          <p:nvPr/>
        </p:nvSpPr>
        <p:spPr>
          <a:xfrm>
            <a:off x="-18207" y="0"/>
            <a:ext cx="1143000" cy="369332"/>
          </a:xfrm>
          <a:prstGeom prst="rect">
            <a:avLst/>
          </a:prstGeom>
          <a:noFill/>
        </p:spPr>
        <p:txBody>
          <a:bodyPr wrap="square" rtlCol="0">
            <a:spAutoFit/>
          </a:bodyPr>
          <a:lstStyle/>
          <a:p>
            <a:r>
              <a:rPr lang="nl-NL" dirty="0"/>
              <a:t>17)</a:t>
            </a:r>
          </a:p>
        </p:txBody>
      </p:sp>
    </p:spTree>
  </p:cSld>
  <p:clrMapOvr>
    <a:masterClrMapping/>
  </p:clrMapOvr>
  <p:transition spd="slow">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A0FDF4F5-DFDC-0E62-0A86-59E3D6E37F9A}"/>
              </a:ext>
            </a:extLst>
          </p:cNvPr>
          <p:cNvSpPr txBox="1"/>
          <p:nvPr/>
        </p:nvSpPr>
        <p:spPr>
          <a:xfrm>
            <a:off x="457200" y="1295400"/>
            <a:ext cx="7124700" cy="2308324"/>
          </a:xfrm>
          <a:prstGeom prst="rect">
            <a:avLst/>
          </a:prstGeom>
          <a:noFill/>
        </p:spPr>
        <p:txBody>
          <a:bodyPr wrap="square" rtlCol="0">
            <a:spAutoFit/>
          </a:bodyPr>
          <a:lstStyle/>
          <a:p>
            <a:pPr algn="ctr"/>
            <a:r>
              <a:rPr lang="nl-NL" sz="4800" dirty="0"/>
              <a:t>Rembrandt:</a:t>
            </a:r>
          </a:p>
          <a:p>
            <a:pPr algn="ctr"/>
            <a:endParaRPr lang="nl-NL" sz="4800" dirty="0"/>
          </a:p>
          <a:p>
            <a:pPr algn="ctr"/>
            <a:r>
              <a:rPr lang="nl-NL" sz="4800" dirty="0"/>
              <a:t>Met liefde schilderen</a:t>
            </a:r>
          </a:p>
        </p:txBody>
      </p:sp>
    </p:spTree>
    <p:extLst>
      <p:ext uri="{BB962C8B-B14F-4D97-AF65-F5344CB8AC3E}">
        <p14:creationId xmlns:p14="http://schemas.microsoft.com/office/powerpoint/2010/main" val="1343683647"/>
      </p:ext>
    </p:extLst>
  </p:cSld>
  <p:clrMapOvr>
    <a:masterClrMapping/>
  </p:clrMapOvr>
  <p:transition spd="slow">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10_Rembrandt_Joodsebruidje">
            <a:extLst>
              <a:ext uri="{FF2B5EF4-FFF2-40B4-BE49-F238E27FC236}">
                <a16:creationId xmlns:a16="http://schemas.microsoft.com/office/drawing/2014/main" id="{7852E4BF-43EE-7CF9-072C-5557541C67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59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5">
            <a:extLst>
              <a:ext uri="{FF2B5EF4-FFF2-40B4-BE49-F238E27FC236}">
                <a16:creationId xmlns:a16="http://schemas.microsoft.com/office/drawing/2014/main" id="{C2343AB6-82E8-C25A-B4F6-418AC3AB8677}"/>
              </a:ext>
            </a:extLst>
          </p:cNvPr>
          <p:cNvSpPr txBox="1">
            <a:spLocks noChangeArrowheads="1"/>
          </p:cNvSpPr>
          <p:nvPr/>
        </p:nvSpPr>
        <p:spPr bwMode="auto">
          <a:xfrm>
            <a:off x="152400" y="6151463"/>
            <a:ext cx="687720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nl-NL" altLang="nl-NL" sz="2000" b="1" dirty="0">
                <a:solidFill>
                  <a:schemeClr val="bg1"/>
                </a:solidFill>
                <a:latin typeface="Comic Sans MS" panose="030F0702030302020204" pitchFamily="66" charset="0"/>
              </a:rPr>
              <a:t>Rembrandt “Het Joodse Bruidje”, 1667, Rijksmuseum</a:t>
            </a:r>
          </a:p>
          <a:p>
            <a:pPr>
              <a:spcBef>
                <a:spcPct val="0"/>
              </a:spcBef>
              <a:buFontTx/>
              <a:buNone/>
            </a:pPr>
            <a:r>
              <a:rPr lang="nl-NL" altLang="nl-NL" sz="2000" b="1" dirty="0">
                <a:solidFill>
                  <a:schemeClr val="bg1"/>
                </a:solidFill>
                <a:latin typeface="Comic Sans MS" panose="030F0702030302020204" pitchFamily="66" charset="0"/>
              </a:rPr>
              <a:t>(Isaac </a:t>
            </a:r>
            <a:r>
              <a:rPr lang="nl-NL" altLang="nl-NL" sz="2000" b="1" dirty="0" err="1">
                <a:solidFill>
                  <a:schemeClr val="bg1"/>
                </a:solidFill>
                <a:latin typeface="Comic Sans MS" panose="030F0702030302020204" pitchFamily="66" charset="0"/>
              </a:rPr>
              <a:t>and</a:t>
            </a:r>
            <a:r>
              <a:rPr lang="nl-NL" altLang="nl-NL" sz="2000" b="1" dirty="0">
                <a:solidFill>
                  <a:schemeClr val="bg1"/>
                </a:solidFill>
                <a:latin typeface="Comic Sans MS" panose="030F0702030302020204" pitchFamily="66" charset="0"/>
              </a:rPr>
              <a:t> Rebecca </a:t>
            </a:r>
            <a:r>
              <a:rPr lang="nl-NL" altLang="nl-NL" sz="2000" b="1" dirty="0" err="1">
                <a:solidFill>
                  <a:schemeClr val="bg1"/>
                </a:solidFill>
                <a:latin typeface="Comic Sans MS" panose="030F0702030302020204" pitchFamily="66" charset="0"/>
              </a:rPr>
              <a:t>from</a:t>
            </a:r>
            <a:r>
              <a:rPr lang="nl-NL" altLang="nl-NL" sz="2000" b="1" dirty="0">
                <a:solidFill>
                  <a:schemeClr val="bg1"/>
                </a:solidFill>
                <a:latin typeface="Comic Sans MS" panose="030F0702030302020204" pitchFamily="66" charset="0"/>
              </a:rPr>
              <a:t> </a:t>
            </a:r>
            <a:r>
              <a:rPr lang="nl-NL" altLang="nl-NL" sz="2000" b="1" dirty="0" err="1">
                <a:solidFill>
                  <a:schemeClr val="bg1"/>
                </a:solidFill>
                <a:latin typeface="Comic Sans MS" panose="030F0702030302020204" pitchFamily="66" charset="0"/>
              </a:rPr>
              <a:t>the</a:t>
            </a:r>
            <a:r>
              <a:rPr lang="nl-NL" altLang="nl-NL" sz="2000" b="1" dirty="0">
                <a:solidFill>
                  <a:schemeClr val="bg1"/>
                </a:solidFill>
                <a:latin typeface="Comic Sans MS" panose="030F0702030302020204" pitchFamily="66" charset="0"/>
              </a:rPr>
              <a:t> </a:t>
            </a:r>
            <a:r>
              <a:rPr lang="nl-NL" altLang="nl-NL" sz="2000" b="1" dirty="0" err="1">
                <a:solidFill>
                  <a:schemeClr val="bg1"/>
                </a:solidFill>
                <a:latin typeface="Comic Sans MS" panose="030F0702030302020204" pitchFamily="66" charset="0"/>
              </a:rPr>
              <a:t>bible</a:t>
            </a:r>
            <a:r>
              <a:rPr lang="nl-NL" altLang="nl-NL" sz="2000" b="1" dirty="0">
                <a:solidFill>
                  <a:schemeClr val="bg1"/>
                </a:solidFill>
                <a:latin typeface="Comic Sans MS" panose="030F0702030302020204" pitchFamily="66" charset="0"/>
              </a:rPr>
              <a:t>)</a:t>
            </a:r>
          </a:p>
        </p:txBody>
      </p:sp>
      <p:sp>
        <p:nvSpPr>
          <p:cNvPr id="2" name="Tekstvak 1">
            <a:extLst>
              <a:ext uri="{FF2B5EF4-FFF2-40B4-BE49-F238E27FC236}">
                <a16:creationId xmlns:a16="http://schemas.microsoft.com/office/drawing/2014/main" id="{0303D971-3BF1-EB64-3319-C68E4414C795}"/>
              </a:ext>
            </a:extLst>
          </p:cNvPr>
          <p:cNvSpPr txBox="1"/>
          <p:nvPr/>
        </p:nvSpPr>
        <p:spPr>
          <a:xfrm>
            <a:off x="152400" y="266700"/>
            <a:ext cx="838200" cy="369332"/>
          </a:xfrm>
          <a:prstGeom prst="rect">
            <a:avLst/>
          </a:prstGeom>
          <a:noFill/>
        </p:spPr>
        <p:txBody>
          <a:bodyPr wrap="square" rtlCol="0">
            <a:spAutoFit/>
          </a:bodyPr>
          <a:lstStyle/>
          <a:p>
            <a:r>
              <a:rPr lang="nl-NL" dirty="0"/>
              <a:t>18)</a:t>
            </a:r>
          </a:p>
        </p:txBody>
      </p:sp>
    </p:spTree>
  </p:cSld>
  <p:clrMapOvr>
    <a:masterClrMapping/>
  </p:clrMapOvr>
  <p:transition spd="slow">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10_Rembrandt_Joodsebruidje">
            <a:extLst>
              <a:ext uri="{FF2B5EF4-FFF2-40B4-BE49-F238E27FC236}">
                <a16:creationId xmlns:a16="http://schemas.microsoft.com/office/drawing/2014/main" id="{7852E4BF-43EE-7CF9-072C-5557541C67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59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a:extLst>
              <a:ext uri="{FF2B5EF4-FFF2-40B4-BE49-F238E27FC236}">
                <a16:creationId xmlns:a16="http://schemas.microsoft.com/office/drawing/2014/main" id="{0303D971-3BF1-EB64-3319-C68E4414C795}"/>
              </a:ext>
            </a:extLst>
          </p:cNvPr>
          <p:cNvSpPr txBox="1"/>
          <p:nvPr/>
        </p:nvSpPr>
        <p:spPr>
          <a:xfrm>
            <a:off x="152400" y="266700"/>
            <a:ext cx="838200" cy="369332"/>
          </a:xfrm>
          <a:prstGeom prst="rect">
            <a:avLst/>
          </a:prstGeom>
          <a:noFill/>
        </p:spPr>
        <p:txBody>
          <a:bodyPr wrap="square" rtlCol="0">
            <a:spAutoFit/>
          </a:bodyPr>
          <a:lstStyle/>
          <a:p>
            <a:r>
              <a:rPr lang="nl-NL" dirty="0"/>
              <a:t>18)</a:t>
            </a:r>
          </a:p>
        </p:txBody>
      </p:sp>
      <p:sp>
        <p:nvSpPr>
          <p:cNvPr id="3" name="Text Box 9">
            <a:extLst>
              <a:ext uri="{FF2B5EF4-FFF2-40B4-BE49-F238E27FC236}">
                <a16:creationId xmlns:a16="http://schemas.microsoft.com/office/drawing/2014/main" id="{513340A0-6AD8-20FF-61E5-C4190F38E2F1}"/>
              </a:ext>
            </a:extLst>
          </p:cNvPr>
          <p:cNvSpPr txBox="1">
            <a:spLocks noChangeArrowheads="1"/>
          </p:cNvSpPr>
          <p:nvPr/>
        </p:nvSpPr>
        <p:spPr bwMode="auto">
          <a:xfrm>
            <a:off x="76200" y="5380672"/>
            <a:ext cx="91440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nl-NL" altLang="nl-NL" sz="2000" b="1" dirty="0">
                <a:solidFill>
                  <a:schemeClr val="bg1"/>
                </a:solidFill>
                <a:latin typeface="Comic Sans MS" panose="030F0702030302020204" pitchFamily="66" charset="0"/>
              </a:rPr>
              <a:t>Vincent van Gogh (1853-1890) schreef aan zijn broer Theo: </a:t>
            </a:r>
          </a:p>
          <a:p>
            <a:pPr>
              <a:spcBef>
                <a:spcPct val="50000"/>
              </a:spcBef>
              <a:buFontTx/>
              <a:buNone/>
            </a:pPr>
            <a:r>
              <a:rPr lang="nl-NL" altLang="nl-NL" sz="2000" b="1" i="1" dirty="0">
                <a:solidFill>
                  <a:schemeClr val="bg1"/>
                </a:solidFill>
                <a:latin typeface="Comic Sans MS" panose="030F0702030302020204" pitchFamily="66" charset="0"/>
              </a:rPr>
              <a:t>“Wil je wel geloven dat ik tien jaar van mijn leven er voor had willen geven als ik voor dit schilderij had kunnen zitten gedurende twee weken met slechts een korst brood als voedsel”</a:t>
            </a:r>
          </a:p>
        </p:txBody>
      </p:sp>
    </p:spTree>
    <p:extLst>
      <p:ext uri="{BB962C8B-B14F-4D97-AF65-F5344CB8AC3E}">
        <p14:creationId xmlns:p14="http://schemas.microsoft.com/office/powerpoint/2010/main" val="2325506518"/>
      </p:ext>
    </p:extLst>
  </p:cSld>
  <p:clrMapOvr>
    <a:masterClrMapping/>
  </p:clrMapOvr>
  <p:transition spd="slow">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a:extLst>
              <a:ext uri="{FF2B5EF4-FFF2-40B4-BE49-F238E27FC236}">
                <a16:creationId xmlns:a16="http://schemas.microsoft.com/office/drawing/2014/main" id="{34DA72AD-8575-FCB8-B01C-BCB80F4657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752600"/>
            <a:ext cx="10517188" cy="1120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a:extLst>
              <a:ext uri="{FF2B5EF4-FFF2-40B4-BE49-F238E27FC236}">
                <a16:creationId xmlns:a16="http://schemas.microsoft.com/office/drawing/2014/main" id="{755910B7-5271-2B61-A997-C2EA28694DBC}"/>
              </a:ext>
            </a:extLst>
          </p:cNvPr>
          <p:cNvSpPr txBox="1"/>
          <p:nvPr/>
        </p:nvSpPr>
        <p:spPr>
          <a:xfrm>
            <a:off x="-741770" y="-533400"/>
            <a:ext cx="609600" cy="369332"/>
          </a:xfrm>
          <a:prstGeom prst="rect">
            <a:avLst/>
          </a:prstGeom>
          <a:noFill/>
        </p:spPr>
        <p:txBody>
          <a:bodyPr wrap="square" rtlCol="0">
            <a:spAutoFit/>
          </a:bodyPr>
          <a:lstStyle/>
          <a:p>
            <a:r>
              <a:rPr lang="nl-NL" dirty="0"/>
              <a:t>19)</a:t>
            </a:r>
          </a:p>
        </p:txBody>
      </p:sp>
      <p:sp>
        <p:nvSpPr>
          <p:cNvPr id="3" name="Tekstvak 2">
            <a:extLst>
              <a:ext uri="{FF2B5EF4-FFF2-40B4-BE49-F238E27FC236}">
                <a16:creationId xmlns:a16="http://schemas.microsoft.com/office/drawing/2014/main" id="{59A9776C-4D41-03F8-69AC-A45987BF3CB4}"/>
              </a:ext>
            </a:extLst>
          </p:cNvPr>
          <p:cNvSpPr txBox="1"/>
          <p:nvPr/>
        </p:nvSpPr>
        <p:spPr>
          <a:xfrm>
            <a:off x="-1066800" y="152400"/>
            <a:ext cx="609600" cy="369332"/>
          </a:xfrm>
          <a:prstGeom prst="rect">
            <a:avLst/>
          </a:prstGeom>
          <a:noFill/>
        </p:spPr>
        <p:txBody>
          <a:bodyPr wrap="square" rtlCol="0">
            <a:spAutoFit/>
          </a:bodyPr>
          <a:lstStyle/>
          <a:p>
            <a:r>
              <a:rPr lang="nl-NL" dirty="0"/>
              <a:t>19)</a:t>
            </a:r>
          </a:p>
        </p:txBody>
      </p:sp>
    </p:spTree>
  </p:cSld>
  <p:clrMapOvr>
    <a:masterClrMapping/>
  </p:clrMapOvr>
  <p:transition spd="slow">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descr="10_Rembrandt_Joodsebruidje">
            <a:extLst>
              <a:ext uri="{FF2B5EF4-FFF2-40B4-BE49-F238E27FC236}">
                <a16:creationId xmlns:a16="http://schemas.microsoft.com/office/drawing/2014/main" id="{B76E3340-9C2A-CA4C-71DB-33A878EDF9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4495800"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7" descr=" photo VincentVanGoghEglogueEnProvence-UnCoupleDAmoureux1888OilOnCanvas.jpg">
            <a:extLst>
              <a:ext uri="{FF2B5EF4-FFF2-40B4-BE49-F238E27FC236}">
                <a16:creationId xmlns:a16="http://schemas.microsoft.com/office/drawing/2014/main" id="{1649518A-F680-DD9F-8A4C-45B2D59ABB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7225" y="0"/>
            <a:ext cx="467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8">
            <a:extLst>
              <a:ext uri="{FF2B5EF4-FFF2-40B4-BE49-F238E27FC236}">
                <a16:creationId xmlns:a16="http://schemas.microsoft.com/office/drawing/2014/main" id="{583CA313-5B8C-4473-8EE3-68D77571127C}"/>
              </a:ext>
            </a:extLst>
          </p:cNvPr>
          <p:cNvSpPr txBox="1">
            <a:spLocks noChangeArrowheads="1"/>
          </p:cNvSpPr>
          <p:nvPr/>
        </p:nvSpPr>
        <p:spPr bwMode="auto">
          <a:xfrm>
            <a:off x="152400" y="6172200"/>
            <a:ext cx="792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nl-NL" altLang="nl-NL" sz="1800">
              <a:solidFill>
                <a:schemeClr val="bg1"/>
              </a:solidFill>
              <a:latin typeface="Comic Sans MS" panose="030F0702030302020204" pitchFamily="66" charset="0"/>
            </a:endParaRPr>
          </a:p>
        </p:txBody>
      </p:sp>
      <p:sp>
        <p:nvSpPr>
          <p:cNvPr id="37894" name="Text Box 10">
            <a:extLst>
              <a:ext uri="{FF2B5EF4-FFF2-40B4-BE49-F238E27FC236}">
                <a16:creationId xmlns:a16="http://schemas.microsoft.com/office/drawing/2014/main" id="{42F3F32B-44F5-B73B-DCAE-48661959C88A}"/>
              </a:ext>
            </a:extLst>
          </p:cNvPr>
          <p:cNvSpPr txBox="1">
            <a:spLocks noChangeArrowheads="1"/>
          </p:cNvSpPr>
          <p:nvPr/>
        </p:nvSpPr>
        <p:spPr bwMode="auto">
          <a:xfrm>
            <a:off x="0" y="5715000"/>
            <a:ext cx="42672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nl-NL" altLang="nl-NL" sz="1800" dirty="0">
                <a:solidFill>
                  <a:schemeClr val="bg1"/>
                </a:solidFill>
                <a:latin typeface="Comic Sans MS" panose="030F0702030302020204" pitchFamily="66" charset="0"/>
              </a:rPr>
              <a:t>Vincent van Gogh </a:t>
            </a:r>
          </a:p>
          <a:p>
            <a:pPr>
              <a:spcBef>
                <a:spcPct val="50000"/>
              </a:spcBef>
              <a:buFontTx/>
              <a:buNone/>
            </a:pPr>
            <a:r>
              <a:rPr lang="nl-NL" altLang="nl-NL" sz="1800" dirty="0">
                <a:solidFill>
                  <a:schemeClr val="bg1"/>
                </a:solidFill>
                <a:latin typeface="Comic Sans MS" panose="030F0702030302020204" pitchFamily="66" charset="0"/>
              </a:rPr>
              <a:t>(</a:t>
            </a:r>
            <a:r>
              <a:rPr lang="nl-NL" altLang="nl-NL" sz="1800" dirty="0" err="1">
                <a:solidFill>
                  <a:schemeClr val="bg1"/>
                </a:solidFill>
                <a:latin typeface="Comic Sans MS" panose="030F0702030302020204" pitchFamily="66" charset="0"/>
              </a:rPr>
              <a:t>Un</a:t>
            </a:r>
            <a:r>
              <a:rPr lang="nl-NL" altLang="nl-NL" sz="1800" dirty="0">
                <a:solidFill>
                  <a:schemeClr val="bg1"/>
                </a:solidFill>
                <a:latin typeface="Comic Sans MS" panose="030F0702030302020204" pitchFamily="66" charset="0"/>
              </a:rPr>
              <a:t> </a:t>
            </a:r>
            <a:r>
              <a:rPr lang="nl-NL" altLang="nl-NL" sz="1800" dirty="0" err="1">
                <a:solidFill>
                  <a:schemeClr val="bg1"/>
                </a:solidFill>
                <a:latin typeface="Comic Sans MS" panose="030F0702030302020204" pitchFamily="66" charset="0"/>
              </a:rPr>
              <a:t>couple</a:t>
            </a:r>
            <a:r>
              <a:rPr lang="nl-NL" altLang="nl-NL" sz="1800" dirty="0">
                <a:solidFill>
                  <a:schemeClr val="bg1"/>
                </a:solidFill>
                <a:latin typeface="Comic Sans MS" panose="030F0702030302020204" pitchFamily="66" charset="0"/>
              </a:rPr>
              <a:t> </a:t>
            </a:r>
            <a:r>
              <a:rPr lang="nl-NL" altLang="nl-NL" sz="1800" dirty="0" err="1">
                <a:solidFill>
                  <a:schemeClr val="bg1"/>
                </a:solidFill>
                <a:latin typeface="Comic Sans MS" panose="030F0702030302020204" pitchFamily="66" charset="0"/>
              </a:rPr>
              <a:t>D’Amoureux</a:t>
            </a:r>
            <a:r>
              <a:rPr lang="nl-NL" altLang="nl-NL" sz="1800" dirty="0">
                <a:solidFill>
                  <a:schemeClr val="bg1"/>
                </a:solidFill>
                <a:latin typeface="Comic Sans MS" panose="030F0702030302020204" pitchFamily="66" charset="0"/>
              </a:rPr>
              <a:t>, 1888, </a:t>
            </a:r>
            <a:r>
              <a:rPr lang="nl-NL" altLang="nl-NL" sz="1800" dirty="0" err="1">
                <a:solidFill>
                  <a:schemeClr val="bg1"/>
                </a:solidFill>
                <a:latin typeface="Comic Sans MS" panose="030F0702030302020204" pitchFamily="66" charset="0"/>
              </a:rPr>
              <a:t>oil</a:t>
            </a:r>
            <a:r>
              <a:rPr lang="nl-NL" altLang="nl-NL" sz="1800" dirty="0">
                <a:solidFill>
                  <a:schemeClr val="bg1"/>
                </a:solidFill>
                <a:latin typeface="Comic Sans MS" panose="030F0702030302020204" pitchFamily="66" charset="0"/>
              </a:rPr>
              <a:t> on canvas)</a:t>
            </a:r>
          </a:p>
          <a:p>
            <a:pPr>
              <a:spcBef>
                <a:spcPct val="50000"/>
              </a:spcBef>
              <a:buFontTx/>
              <a:buNone/>
            </a:pPr>
            <a:endParaRPr lang="nl-NL" altLang="nl-NL" sz="1800" dirty="0">
              <a:solidFill>
                <a:schemeClr val="bg1"/>
              </a:solidFill>
              <a:latin typeface="Comic Sans MS" panose="030F0702030302020204" pitchFamily="66" charset="0"/>
            </a:endParaRPr>
          </a:p>
        </p:txBody>
      </p:sp>
      <p:sp>
        <p:nvSpPr>
          <p:cNvPr id="2" name="Tekstvak 1">
            <a:extLst>
              <a:ext uri="{FF2B5EF4-FFF2-40B4-BE49-F238E27FC236}">
                <a16:creationId xmlns:a16="http://schemas.microsoft.com/office/drawing/2014/main" id="{7639E0E8-6B8C-7C25-2260-99086800ACF2}"/>
              </a:ext>
            </a:extLst>
          </p:cNvPr>
          <p:cNvSpPr txBox="1"/>
          <p:nvPr/>
        </p:nvSpPr>
        <p:spPr>
          <a:xfrm>
            <a:off x="0" y="57084"/>
            <a:ext cx="914400" cy="369332"/>
          </a:xfrm>
          <a:prstGeom prst="rect">
            <a:avLst/>
          </a:prstGeom>
          <a:noFill/>
        </p:spPr>
        <p:txBody>
          <a:bodyPr wrap="square" rtlCol="0">
            <a:spAutoFit/>
          </a:bodyPr>
          <a:lstStyle/>
          <a:p>
            <a:r>
              <a:rPr lang="nl-NL" dirty="0"/>
              <a:t>20)</a:t>
            </a:r>
          </a:p>
        </p:txBody>
      </p:sp>
    </p:spTree>
  </p:cSld>
  <p:clrMapOvr>
    <a:masterClrMapping/>
  </p:clrMapOvr>
  <p:transition spd="slow">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10;&#10;Automatisch gegenereerde beschrijving">
            <a:extLst>
              <a:ext uri="{FF2B5EF4-FFF2-40B4-BE49-F238E27FC236}">
                <a16:creationId xmlns:a16="http://schemas.microsoft.com/office/drawing/2014/main" id="{47048849-AF7C-7983-DE28-CB7224C6E4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659880"/>
          </a:xfrm>
          <a:prstGeom prst="rect">
            <a:avLst/>
          </a:prstGeom>
        </p:spPr>
      </p:pic>
      <p:sp>
        <p:nvSpPr>
          <p:cNvPr id="38917" name="Text Box 7">
            <a:extLst>
              <a:ext uri="{FF2B5EF4-FFF2-40B4-BE49-F238E27FC236}">
                <a16:creationId xmlns:a16="http://schemas.microsoft.com/office/drawing/2014/main" id="{BA979651-4FE0-CD54-D03B-EF52946A91E7}"/>
              </a:ext>
            </a:extLst>
          </p:cNvPr>
          <p:cNvSpPr txBox="1">
            <a:spLocks noChangeArrowheads="1"/>
          </p:cNvSpPr>
          <p:nvPr/>
        </p:nvSpPr>
        <p:spPr bwMode="auto">
          <a:xfrm>
            <a:off x="5486400" y="152400"/>
            <a:ext cx="3581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nl-NL" altLang="nl-NL" sz="2000" b="1" dirty="0">
                <a:solidFill>
                  <a:schemeClr val="bg1"/>
                </a:solidFill>
                <a:latin typeface="Comic Sans MS" panose="030F0702030302020204" pitchFamily="66" charset="0"/>
              </a:rPr>
              <a:t>Arnold Houbraken, Pallas </a:t>
            </a:r>
            <a:r>
              <a:rPr lang="nl-NL" altLang="nl-NL" sz="2000" b="1" dirty="0" err="1">
                <a:solidFill>
                  <a:schemeClr val="bg1"/>
                </a:solidFill>
                <a:latin typeface="Comic Sans MS" panose="030F0702030302020204" pitchFamily="66" charset="0"/>
              </a:rPr>
              <a:t>Athena</a:t>
            </a:r>
            <a:r>
              <a:rPr lang="nl-NL" altLang="nl-NL" sz="2000" b="1" dirty="0">
                <a:solidFill>
                  <a:schemeClr val="bg1"/>
                </a:solidFill>
                <a:latin typeface="Comic Sans MS" panose="030F0702030302020204" pitchFamily="66" charset="0"/>
              </a:rPr>
              <a:t> </a:t>
            </a:r>
            <a:r>
              <a:rPr lang="nl-NL" altLang="nl-NL" sz="2000" b="1" dirty="0" err="1">
                <a:solidFill>
                  <a:schemeClr val="bg1"/>
                </a:solidFill>
                <a:latin typeface="Comic Sans MS" panose="030F0702030302020204" pitchFamily="66" charset="0"/>
              </a:rPr>
              <a:t>visits</a:t>
            </a:r>
            <a:r>
              <a:rPr lang="nl-NL" altLang="nl-NL" sz="2000" b="1" dirty="0">
                <a:solidFill>
                  <a:schemeClr val="bg1"/>
                </a:solidFill>
                <a:latin typeface="Comic Sans MS" panose="030F0702030302020204" pitchFamily="66" charset="0"/>
              </a:rPr>
              <a:t> Apollo at </a:t>
            </a:r>
            <a:r>
              <a:rPr lang="nl-NL" altLang="nl-NL" sz="2000" b="1" dirty="0" err="1">
                <a:solidFill>
                  <a:schemeClr val="bg1"/>
                </a:solidFill>
                <a:latin typeface="Comic Sans MS" panose="030F0702030302020204" pitchFamily="66" charset="0"/>
              </a:rPr>
              <a:t>the</a:t>
            </a:r>
            <a:r>
              <a:rPr lang="nl-NL" altLang="nl-NL" sz="2000" b="1" dirty="0">
                <a:solidFill>
                  <a:schemeClr val="bg1"/>
                </a:solidFill>
                <a:latin typeface="Comic Sans MS" panose="030F0702030302020204" pitchFamily="66" charset="0"/>
              </a:rPr>
              <a:t> Parnassus, 1703</a:t>
            </a:r>
          </a:p>
        </p:txBody>
      </p:sp>
      <p:sp>
        <p:nvSpPr>
          <p:cNvPr id="2" name="Tekstvak 1">
            <a:extLst>
              <a:ext uri="{FF2B5EF4-FFF2-40B4-BE49-F238E27FC236}">
                <a16:creationId xmlns:a16="http://schemas.microsoft.com/office/drawing/2014/main" id="{1B340CCD-5BB2-B6A4-7FF2-094D80051B3E}"/>
              </a:ext>
            </a:extLst>
          </p:cNvPr>
          <p:cNvSpPr txBox="1"/>
          <p:nvPr/>
        </p:nvSpPr>
        <p:spPr>
          <a:xfrm>
            <a:off x="76200" y="198120"/>
            <a:ext cx="762000" cy="369332"/>
          </a:xfrm>
          <a:prstGeom prst="rect">
            <a:avLst/>
          </a:prstGeom>
          <a:noFill/>
        </p:spPr>
        <p:txBody>
          <a:bodyPr wrap="square" rtlCol="0">
            <a:spAutoFit/>
          </a:bodyPr>
          <a:lstStyle/>
          <a:p>
            <a:r>
              <a:rPr lang="nl-NL" dirty="0"/>
              <a:t>21)</a:t>
            </a:r>
          </a:p>
        </p:txBody>
      </p:sp>
    </p:spTree>
  </p:cSld>
  <p:clrMapOvr>
    <a:masterClrMapping/>
  </p:clrMapOvr>
  <p:transition spd="slow">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5" descr="Pablo Picasso - Friendship">
            <a:extLst>
              <a:ext uri="{FF2B5EF4-FFF2-40B4-BE49-F238E27FC236}">
                <a16:creationId xmlns:a16="http://schemas.microsoft.com/office/drawing/2014/main" id="{F858510D-C3C6-7F32-4942-EEE96F121A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6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6" descr="10_Rembrandt_Joodsebruidje">
            <a:extLst>
              <a:ext uri="{FF2B5EF4-FFF2-40B4-BE49-F238E27FC236}">
                <a16:creationId xmlns:a16="http://schemas.microsoft.com/office/drawing/2014/main" id="{962F87EE-1E8E-7726-7BA2-022261C74B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 Box 7">
            <a:extLst>
              <a:ext uri="{FF2B5EF4-FFF2-40B4-BE49-F238E27FC236}">
                <a16:creationId xmlns:a16="http://schemas.microsoft.com/office/drawing/2014/main" id="{0E94CB89-7C51-9B53-C2F5-4EDB372F938E}"/>
              </a:ext>
            </a:extLst>
          </p:cNvPr>
          <p:cNvSpPr txBox="1">
            <a:spLocks noChangeArrowheads="1"/>
          </p:cNvSpPr>
          <p:nvPr/>
        </p:nvSpPr>
        <p:spPr bwMode="auto">
          <a:xfrm>
            <a:off x="4648200" y="6491288"/>
            <a:ext cx="2971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nl-NL" altLang="nl-NL" sz="1800" b="1">
                <a:solidFill>
                  <a:schemeClr val="bg1"/>
                </a:solidFill>
                <a:latin typeface="Comic Sans MS" panose="030F0702030302020204" pitchFamily="66" charset="0"/>
              </a:rPr>
              <a:t>Picasso, Friendship 1908</a:t>
            </a:r>
          </a:p>
        </p:txBody>
      </p:sp>
      <p:sp>
        <p:nvSpPr>
          <p:cNvPr id="39941" name="Text Box 8">
            <a:extLst>
              <a:ext uri="{FF2B5EF4-FFF2-40B4-BE49-F238E27FC236}">
                <a16:creationId xmlns:a16="http://schemas.microsoft.com/office/drawing/2014/main" id="{F24725C3-3560-D3F0-88E6-67D447E9F090}"/>
              </a:ext>
            </a:extLst>
          </p:cNvPr>
          <p:cNvSpPr txBox="1">
            <a:spLocks noChangeArrowheads="1"/>
          </p:cNvSpPr>
          <p:nvPr/>
        </p:nvSpPr>
        <p:spPr bwMode="auto">
          <a:xfrm>
            <a:off x="6477000" y="3295650"/>
            <a:ext cx="76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nl-NL" altLang="nl-NL" sz="1800" dirty="0">
                <a:solidFill>
                  <a:schemeClr val="bg1"/>
                </a:solidFill>
                <a:latin typeface="Comic Sans MS" panose="030F0702030302020204" pitchFamily="66" charset="0"/>
              </a:rPr>
              <a:t>1667</a:t>
            </a:r>
          </a:p>
        </p:txBody>
      </p:sp>
      <p:sp>
        <p:nvSpPr>
          <p:cNvPr id="39942" name="Text Box 9">
            <a:extLst>
              <a:ext uri="{FF2B5EF4-FFF2-40B4-BE49-F238E27FC236}">
                <a16:creationId xmlns:a16="http://schemas.microsoft.com/office/drawing/2014/main" id="{DE422873-166F-2667-BEFD-B819BA77AE3B}"/>
              </a:ext>
            </a:extLst>
          </p:cNvPr>
          <p:cNvSpPr txBox="1">
            <a:spLocks noChangeArrowheads="1"/>
          </p:cNvSpPr>
          <p:nvPr/>
        </p:nvSpPr>
        <p:spPr bwMode="auto">
          <a:xfrm>
            <a:off x="4876800" y="3923973"/>
            <a:ext cx="28194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nl-NL" altLang="nl-NL" sz="2000" dirty="0">
                <a:solidFill>
                  <a:schemeClr val="bg1"/>
                </a:solidFill>
                <a:latin typeface="Comic Sans MS" panose="030F0702030302020204" pitchFamily="66" charset="0"/>
              </a:rPr>
              <a:t>Onze checklist:</a:t>
            </a:r>
          </a:p>
          <a:p>
            <a:pPr>
              <a:spcBef>
                <a:spcPct val="0"/>
              </a:spcBef>
              <a:buNone/>
            </a:pPr>
            <a:endParaRPr lang="nl-NL" altLang="nl-NL" sz="2000" dirty="0">
              <a:solidFill>
                <a:schemeClr val="bg1"/>
              </a:solidFill>
              <a:latin typeface="Comic Sans MS" panose="030F0702030302020204" pitchFamily="66" charset="0"/>
            </a:endParaRPr>
          </a:p>
          <a:p>
            <a:pPr>
              <a:spcBef>
                <a:spcPct val="0"/>
              </a:spcBef>
            </a:pPr>
            <a:r>
              <a:rPr lang="nl-NL" altLang="nl-NL" sz="2000" dirty="0">
                <a:solidFill>
                  <a:schemeClr val="bg1"/>
                </a:solidFill>
                <a:latin typeface="Comic Sans MS" panose="030F0702030302020204" pitchFamily="66" charset="0"/>
              </a:rPr>
              <a:t>ruimtelijkheid</a:t>
            </a:r>
          </a:p>
          <a:p>
            <a:pPr>
              <a:spcBef>
                <a:spcPct val="0"/>
              </a:spcBef>
            </a:pPr>
            <a:r>
              <a:rPr lang="nl-NL" altLang="nl-NL" sz="2000" dirty="0">
                <a:solidFill>
                  <a:schemeClr val="bg1"/>
                </a:solidFill>
                <a:latin typeface="Comic Sans MS" panose="030F0702030302020204" pitchFamily="66" charset="0"/>
              </a:rPr>
              <a:t>Textuur (stoffelijkheid)</a:t>
            </a:r>
          </a:p>
          <a:p>
            <a:pPr>
              <a:spcBef>
                <a:spcPct val="0"/>
              </a:spcBef>
            </a:pPr>
            <a:r>
              <a:rPr lang="nl-NL" altLang="nl-NL" sz="2000" dirty="0">
                <a:solidFill>
                  <a:schemeClr val="bg1"/>
                </a:solidFill>
                <a:latin typeface="Comic Sans MS" panose="030F0702030302020204" pitchFamily="66" charset="0"/>
              </a:rPr>
              <a:t>Individualiteit</a:t>
            </a:r>
          </a:p>
          <a:p>
            <a:pPr>
              <a:spcBef>
                <a:spcPct val="0"/>
              </a:spcBef>
            </a:pPr>
            <a:r>
              <a:rPr lang="nl-NL" altLang="nl-NL" sz="2000" dirty="0">
                <a:solidFill>
                  <a:schemeClr val="bg1"/>
                </a:solidFill>
                <a:latin typeface="Comic Sans MS" panose="030F0702030302020204" pitchFamily="66" charset="0"/>
              </a:rPr>
              <a:t>Juiste verhoudingen</a:t>
            </a:r>
          </a:p>
        </p:txBody>
      </p:sp>
      <p:sp>
        <p:nvSpPr>
          <p:cNvPr id="2" name="Tekstvak 1">
            <a:extLst>
              <a:ext uri="{FF2B5EF4-FFF2-40B4-BE49-F238E27FC236}">
                <a16:creationId xmlns:a16="http://schemas.microsoft.com/office/drawing/2014/main" id="{117F2B14-D3B8-FEF3-AF14-133687BA0EDD}"/>
              </a:ext>
            </a:extLst>
          </p:cNvPr>
          <p:cNvSpPr txBox="1"/>
          <p:nvPr/>
        </p:nvSpPr>
        <p:spPr>
          <a:xfrm>
            <a:off x="-36892" y="0"/>
            <a:ext cx="609600" cy="369332"/>
          </a:xfrm>
          <a:prstGeom prst="rect">
            <a:avLst/>
          </a:prstGeom>
          <a:noFill/>
        </p:spPr>
        <p:txBody>
          <a:bodyPr wrap="square" rtlCol="0">
            <a:spAutoFit/>
          </a:bodyPr>
          <a:lstStyle/>
          <a:p>
            <a:r>
              <a:rPr lang="nl-NL" dirty="0"/>
              <a:t>22)</a:t>
            </a:r>
          </a:p>
        </p:txBody>
      </p:sp>
    </p:spTree>
  </p:cSld>
  <p:clrMapOvr>
    <a:masterClrMapping/>
  </p:clrMapOvr>
  <p:transition spd="slow">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562ADDB9-5BF6-FE97-0EEA-4AF2F794AA40}"/>
              </a:ext>
            </a:extLst>
          </p:cNvPr>
          <p:cNvSpPr txBox="1"/>
          <p:nvPr/>
        </p:nvSpPr>
        <p:spPr>
          <a:xfrm>
            <a:off x="76200" y="838200"/>
            <a:ext cx="8915400" cy="2554545"/>
          </a:xfrm>
          <a:prstGeom prst="rect">
            <a:avLst/>
          </a:prstGeom>
          <a:noFill/>
        </p:spPr>
        <p:txBody>
          <a:bodyPr wrap="square" rtlCol="0">
            <a:spAutoFit/>
          </a:bodyPr>
          <a:lstStyle/>
          <a:p>
            <a:pPr algn="ctr"/>
            <a:r>
              <a:rPr lang="nl-NL" sz="4000" dirty="0"/>
              <a:t>Rembrandt in vier zelfportretten</a:t>
            </a:r>
          </a:p>
          <a:p>
            <a:pPr algn="ctr"/>
            <a:endParaRPr lang="nl-NL" sz="4000" dirty="0"/>
          </a:p>
          <a:p>
            <a:pPr algn="ctr"/>
            <a:r>
              <a:rPr lang="nl-NL" sz="4000" dirty="0"/>
              <a:t>Wat valt je het meeste op als je kijkt door de jaren heen?</a:t>
            </a:r>
          </a:p>
        </p:txBody>
      </p:sp>
    </p:spTree>
    <p:extLst>
      <p:ext uri="{BB962C8B-B14F-4D97-AF65-F5344CB8AC3E}">
        <p14:creationId xmlns:p14="http://schemas.microsoft.com/office/powerpoint/2010/main" val="1772675918"/>
      </p:ext>
    </p:extLst>
  </p:cSld>
  <p:clrMapOvr>
    <a:masterClrMapping/>
  </p:clrMapOvr>
  <p:transition spd="slow">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01_Barok_Schilderkunst_02_Caravaggio_01">
            <a:extLst>
              <a:ext uri="{FF2B5EF4-FFF2-40B4-BE49-F238E27FC236}">
                <a16:creationId xmlns:a16="http://schemas.microsoft.com/office/drawing/2014/main" id="{0145A91C-518E-050D-909E-C3F74A9748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46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3">
            <a:extLst>
              <a:ext uri="{FF2B5EF4-FFF2-40B4-BE49-F238E27FC236}">
                <a16:creationId xmlns:a16="http://schemas.microsoft.com/office/drawing/2014/main" id="{F64C49BF-24A7-AE0C-8BBB-4CAEAF6EF326}"/>
              </a:ext>
            </a:extLst>
          </p:cNvPr>
          <p:cNvSpPr txBox="1">
            <a:spLocks noChangeArrowheads="1"/>
          </p:cNvSpPr>
          <p:nvPr/>
        </p:nvSpPr>
        <p:spPr bwMode="auto">
          <a:xfrm>
            <a:off x="0" y="6248400"/>
            <a:ext cx="6248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nl-NL" altLang="nl-NL" sz="1800" dirty="0" err="1">
                <a:solidFill>
                  <a:schemeClr val="bg1"/>
                </a:solidFill>
                <a:latin typeface="Comic Sans MS" panose="030F0702030302020204" pitchFamily="66" charset="0"/>
              </a:rPr>
              <a:t>Caravaggio</a:t>
            </a:r>
            <a:r>
              <a:rPr lang="nl-NL" altLang="nl-NL" sz="1800" dirty="0">
                <a:solidFill>
                  <a:schemeClr val="bg1"/>
                </a:solidFill>
                <a:latin typeface="Comic Sans MS" panose="030F0702030302020204" pitchFamily="66" charset="0"/>
              </a:rPr>
              <a:t>, “The </a:t>
            </a:r>
            <a:r>
              <a:rPr lang="nl-NL" altLang="nl-NL" sz="1800" dirty="0" err="1">
                <a:solidFill>
                  <a:schemeClr val="bg1"/>
                </a:solidFill>
                <a:latin typeface="Comic Sans MS" panose="030F0702030302020204" pitchFamily="66" charset="0"/>
              </a:rPr>
              <a:t>Calling</a:t>
            </a:r>
            <a:r>
              <a:rPr lang="nl-NL" altLang="nl-NL" sz="1800" dirty="0">
                <a:solidFill>
                  <a:schemeClr val="bg1"/>
                </a:solidFill>
                <a:latin typeface="Comic Sans MS" panose="030F0702030302020204" pitchFamily="66" charset="0"/>
              </a:rPr>
              <a:t> of Saint Matthew ”  ca 1600  (Niet in het RM)</a:t>
            </a:r>
          </a:p>
        </p:txBody>
      </p:sp>
      <p:sp>
        <p:nvSpPr>
          <p:cNvPr id="2" name="Tekstvak 1">
            <a:extLst>
              <a:ext uri="{FF2B5EF4-FFF2-40B4-BE49-F238E27FC236}">
                <a16:creationId xmlns:a16="http://schemas.microsoft.com/office/drawing/2014/main" id="{C3EE0AE8-FB24-49B8-8CFF-87D57C5B09ED}"/>
              </a:ext>
            </a:extLst>
          </p:cNvPr>
          <p:cNvSpPr txBox="1"/>
          <p:nvPr/>
        </p:nvSpPr>
        <p:spPr>
          <a:xfrm>
            <a:off x="152400" y="228600"/>
            <a:ext cx="381000" cy="369332"/>
          </a:xfrm>
          <a:prstGeom prst="rect">
            <a:avLst/>
          </a:prstGeom>
          <a:noFill/>
        </p:spPr>
        <p:txBody>
          <a:bodyPr wrap="square" rtlCol="0">
            <a:spAutoFit/>
          </a:bodyPr>
          <a:lstStyle/>
          <a:p>
            <a:r>
              <a:rPr lang="nl-NL" dirty="0"/>
              <a:t>1)</a:t>
            </a:r>
          </a:p>
        </p:txBody>
      </p:sp>
    </p:spTree>
  </p:cSld>
  <p:clrMapOvr>
    <a:masterClrMapping/>
  </p:clrMapOvr>
  <p:transition spd="slow">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09_Rembrandt_ZelfportretJong">
            <a:extLst>
              <a:ext uri="{FF2B5EF4-FFF2-40B4-BE49-F238E27FC236}">
                <a16:creationId xmlns:a16="http://schemas.microsoft.com/office/drawing/2014/main" id="{C1EB99CF-8680-7181-7CE8-2A5B0ED81C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0"/>
            <a:ext cx="56753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5">
            <a:extLst>
              <a:ext uri="{FF2B5EF4-FFF2-40B4-BE49-F238E27FC236}">
                <a16:creationId xmlns:a16="http://schemas.microsoft.com/office/drawing/2014/main" id="{2FC32DC0-9A1E-5ACB-F044-BFEA4468FE96}"/>
              </a:ext>
            </a:extLst>
          </p:cNvPr>
          <p:cNvSpPr txBox="1">
            <a:spLocks noChangeArrowheads="1"/>
          </p:cNvSpPr>
          <p:nvPr/>
        </p:nvSpPr>
        <p:spPr bwMode="auto">
          <a:xfrm>
            <a:off x="-92075" y="6365875"/>
            <a:ext cx="43957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nl-NL" altLang="nl-NL" sz="2000" b="1" dirty="0" err="1">
                <a:solidFill>
                  <a:schemeClr val="bg1"/>
                </a:solidFill>
                <a:latin typeface="Comic Sans MS" panose="030F0702030302020204" pitchFamily="66" charset="0"/>
              </a:rPr>
              <a:t>Selfportrait</a:t>
            </a:r>
            <a:r>
              <a:rPr lang="nl-NL" altLang="nl-NL" sz="2000" b="1" dirty="0">
                <a:solidFill>
                  <a:schemeClr val="bg1"/>
                </a:solidFill>
                <a:latin typeface="Comic Sans MS" panose="030F0702030302020204" pitchFamily="66" charset="0"/>
              </a:rPr>
              <a:t> (1629), 23 </a:t>
            </a:r>
            <a:r>
              <a:rPr lang="nl-NL" altLang="nl-NL" sz="2000" b="1" dirty="0" err="1">
                <a:solidFill>
                  <a:schemeClr val="bg1"/>
                </a:solidFill>
                <a:latin typeface="Comic Sans MS" panose="030F0702030302020204" pitchFamily="66" charset="0"/>
              </a:rPr>
              <a:t>years</a:t>
            </a:r>
            <a:r>
              <a:rPr lang="nl-NL" altLang="nl-NL" sz="2000" b="1" dirty="0">
                <a:solidFill>
                  <a:schemeClr val="bg1"/>
                </a:solidFill>
                <a:latin typeface="Comic Sans MS" panose="030F0702030302020204" pitchFamily="66" charset="0"/>
              </a:rPr>
              <a:t> </a:t>
            </a:r>
            <a:r>
              <a:rPr lang="nl-NL" altLang="nl-NL" sz="2000" b="1" dirty="0" err="1">
                <a:solidFill>
                  <a:schemeClr val="bg1"/>
                </a:solidFill>
                <a:latin typeface="Comic Sans MS" panose="030F0702030302020204" pitchFamily="66" charset="0"/>
              </a:rPr>
              <a:t>old</a:t>
            </a:r>
            <a:endParaRPr lang="nl-NL" altLang="nl-NL" sz="2000" b="1" dirty="0">
              <a:solidFill>
                <a:schemeClr val="bg1"/>
              </a:solidFill>
              <a:latin typeface="Comic Sans MS" panose="030F0702030302020204" pitchFamily="66" charset="0"/>
            </a:endParaRPr>
          </a:p>
        </p:txBody>
      </p:sp>
      <p:pic>
        <p:nvPicPr>
          <p:cNvPr id="40964" name="Picture 4" descr="09_Rembrandt_ZelfportretMidden">
            <a:extLst>
              <a:ext uri="{FF2B5EF4-FFF2-40B4-BE49-F238E27FC236}">
                <a16:creationId xmlns:a16="http://schemas.microsoft.com/office/drawing/2014/main" id="{41CC6FE5-B5FC-33B8-859F-36A751252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2675" y="6324600"/>
            <a:ext cx="4413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09_Rembrandt_ZelfportretMidden">
            <a:extLst>
              <a:ext uri="{FF2B5EF4-FFF2-40B4-BE49-F238E27FC236}">
                <a16:creationId xmlns:a16="http://schemas.microsoft.com/office/drawing/2014/main" id="{BD475043-EF5B-2D9B-53C8-FAC03F2CC2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73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 Box 5">
            <a:extLst>
              <a:ext uri="{FF2B5EF4-FFF2-40B4-BE49-F238E27FC236}">
                <a16:creationId xmlns:a16="http://schemas.microsoft.com/office/drawing/2014/main" id="{AF2C4FC4-5FAC-BE17-BEF4-EDB8343675F6}"/>
              </a:ext>
            </a:extLst>
          </p:cNvPr>
          <p:cNvSpPr txBox="1">
            <a:spLocks noChangeArrowheads="1"/>
          </p:cNvSpPr>
          <p:nvPr/>
        </p:nvSpPr>
        <p:spPr bwMode="auto">
          <a:xfrm>
            <a:off x="5745313" y="381000"/>
            <a:ext cx="339868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nl-NL" altLang="nl-NL" sz="2000" b="1" dirty="0">
                <a:solidFill>
                  <a:schemeClr val="bg1"/>
                </a:solidFill>
                <a:latin typeface="Comic Sans MS" panose="030F0702030302020204" pitchFamily="66" charset="0"/>
              </a:rPr>
              <a:t>Zelfportret uit 1649,</a:t>
            </a:r>
          </a:p>
          <a:p>
            <a:pPr>
              <a:spcBef>
                <a:spcPct val="0"/>
              </a:spcBef>
              <a:buFontTx/>
              <a:buNone/>
            </a:pPr>
            <a:r>
              <a:rPr lang="nl-NL" altLang="nl-NL" sz="2000" b="1" dirty="0">
                <a:solidFill>
                  <a:schemeClr val="bg1"/>
                </a:solidFill>
                <a:latin typeface="Comic Sans MS" panose="030F0702030302020204" pitchFamily="66" charset="0"/>
              </a:rPr>
              <a:t>Rembrandt is 34 jaar oud</a:t>
            </a:r>
          </a:p>
        </p:txBody>
      </p:sp>
    </p:spTree>
  </p:cSld>
  <p:clrMapOvr>
    <a:masterClrMapping/>
  </p:clrMapOvr>
  <p:transition spd="slow">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08_Rembrandt_ZelfportretApostelPaulus">
            <a:extLst>
              <a:ext uri="{FF2B5EF4-FFF2-40B4-BE49-F238E27FC236}">
                <a16:creationId xmlns:a16="http://schemas.microsoft.com/office/drawing/2014/main" id="{50BC0924-B614-27F9-78C8-0F8C1FC9E0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0"/>
            <a:ext cx="5707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5">
            <a:extLst>
              <a:ext uri="{FF2B5EF4-FFF2-40B4-BE49-F238E27FC236}">
                <a16:creationId xmlns:a16="http://schemas.microsoft.com/office/drawing/2014/main" id="{45EB4B70-DDFE-C9DC-F29F-6C91C5279A49}"/>
              </a:ext>
            </a:extLst>
          </p:cNvPr>
          <p:cNvSpPr txBox="1">
            <a:spLocks noChangeArrowheads="1"/>
          </p:cNvSpPr>
          <p:nvPr/>
        </p:nvSpPr>
        <p:spPr bwMode="auto">
          <a:xfrm>
            <a:off x="628085" y="6485296"/>
            <a:ext cx="74943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nl-NL" altLang="nl-NL" sz="1800" b="1" dirty="0">
                <a:solidFill>
                  <a:schemeClr val="bg1"/>
                </a:solidFill>
              </a:rPr>
              <a:t>Zelfportret als de apostel Paulus (1661 – Rembrandt is 55 jaar oud)</a:t>
            </a:r>
          </a:p>
        </p:txBody>
      </p:sp>
    </p:spTree>
  </p:cSld>
  <p:clrMapOvr>
    <a:masterClrMapping/>
  </p:clrMapOvr>
  <p:transition spd="slow">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08_Rembrandt_ZelfportretOud">
            <a:extLst>
              <a:ext uri="{FF2B5EF4-FFF2-40B4-BE49-F238E27FC236}">
                <a16:creationId xmlns:a16="http://schemas.microsoft.com/office/drawing/2014/main" id="{86C08170-D1E8-97F0-144B-A02B42FB93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4413" y="0"/>
            <a:ext cx="55895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5">
            <a:extLst>
              <a:ext uri="{FF2B5EF4-FFF2-40B4-BE49-F238E27FC236}">
                <a16:creationId xmlns:a16="http://schemas.microsoft.com/office/drawing/2014/main" id="{BA89D636-0E9B-8A97-C270-DD967FE1B7FA}"/>
              </a:ext>
            </a:extLst>
          </p:cNvPr>
          <p:cNvSpPr txBox="1">
            <a:spLocks noChangeArrowheads="1"/>
          </p:cNvSpPr>
          <p:nvPr/>
        </p:nvSpPr>
        <p:spPr bwMode="auto">
          <a:xfrm>
            <a:off x="-2697" y="5410200"/>
            <a:ext cx="335549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nl-NL" altLang="nl-NL" sz="2000" b="1" dirty="0">
                <a:solidFill>
                  <a:schemeClr val="bg1"/>
                </a:solidFill>
                <a:latin typeface="Comic Sans MS" panose="030F0702030302020204" pitchFamily="66" charset="0"/>
              </a:rPr>
              <a:t>1669, Het jaar van zijn dood. Hij is 63 jaar oud)</a:t>
            </a:r>
          </a:p>
        </p:txBody>
      </p:sp>
    </p:spTree>
  </p:cSld>
  <p:clrMapOvr>
    <a:masterClrMapping/>
  </p:clrMapOvr>
  <p:transition spd="slow">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4">
            <a:extLst>
              <a:ext uri="{FF2B5EF4-FFF2-40B4-BE49-F238E27FC236}">
                <a16:creationId xmlns:a16="http://schemas.microsoft.com/office/drawing/2014/main" id="{33EE1BDD-D4A9-6CF9-28D4-AAAFA8F2A0A3}"/>
              </a:ext>
            </a:extLst>
          </p:cNvPr>
          <p:cNvSpPr txBox="1">
            <a:spLocks noChangeArrowheads="1"/>
          </p:cNvSpPr>
          <p:nvPr/>
        </p:nvSpPr>
        <p:spPr bwMode="auto">
          <a:xfrm>
            <a:off x="2819400" y="2057400"/>
            <a:ext cx="3124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nl-NL" altLang="nl-NL" sz="5400" dirty="0">
                <a:solidFill>
                  <a:srgbClr val="008000"/>
                </a:solidFill>
                <a:latin typeface="Comic Sans MS" panose="030F0702030302020204" pitchFamily="66" charset="0"/>
              </a:rPr>
              <a:t>Einde</a:t>
            </a:r>
          </a:p>
        </p:txBody>
      </p:sp>
    </p:spTree>
  </p:cSld>
  <p:clrMapOvr>
    <a:masterClrMapping/>
  </p:clrMapOvr>
  <p:transition spd="slow">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5">
            <a:extLst>
              <a:ext uri="{FF2B5EF4-FFF2-40B4-BE49-F238E27FC236}">
                <a16:creationId xmlns:a16="http://schemas.microsoft.com/office/drawing/2014/main" id="{E6D6A8B8-7355-5DD2-44AA-4AFB80E4B8AB}"/>
              </a:ext>
            </a:extLst>
          </p:cNvPr>
          <p:cNvSpPr txBox="1">
            <a:spLocks noChangeArrowheads="1"/>
          </p:cNvSpPr>
          <p:nvPr/>
        </p:nvSpPr>
        <p:spPr bwMode="auto">
          <a:xfrm>
            <a:off x="0" y="5576888"/>
            <a:ext cx="8967788"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nl-NL" altLang="nl-NL" sz="2000" b="1" dirty="0">
                <a:solidFill>
                  <a:schemeClr val="bg1"/>
                </a:solidFill>
                <a:latin typeface="Comic Sans MS" panose="030F0702030302020204" pitchFamily="66" charset="0"/>
              </a:rPr>
              <a:t>Rembrandt: “</a:t>
            </a:r>
            <a:r>
              <a:rPr lang="nl-NL" altLang="nl-NL" sz="2000" b="1" dirty="0" err="1">
                <a:solidFill>
                  <a:schemeClr val="bg1"/>
                </a:solidFill>
                <a:latin typeface="Comic Sans MS" panose="030F0702030302020204" pitchFamily="66" charset="0"/>
              </a:rPr>
              <a:t>Bileam</a:t>
            </a:r>
            <a:r>
              <a:rPr lang="nl-NL" altLang="nl-NL" sz="2000" b="1" dirty="0">
                <a:solidFill>
                  <a:schemeClr val="bg1"/>
                </a:solidFill>
                <a:latin typeface="Comic Sans MS" panose="030F0702030302020204" pitchFamily="66" charset="0"/>
              </a:rPr>
              <a:t> en zijn ezel” (ca. 1626) en hetzelfde thema bij zijn leermeester, Pieter </a:t>
            </a:r>
            <a:r>
              <a:rPr lang="nl-NL" altLang="nl-NL" sz="2000" b="1" dirty="0" err="1">
                <a:solidFill>
                  <a:schemeClr val="bg1"/>
                </a:solidFill>
                <a:latin typeface="Comic Sans MS" panose="030F0702030302020204" pitchFamily="66" charset="0"/>
              </a:rPr>
              <a:t>Lastman</a:t>
            </a:r>
            <a:r>
              <a:rPr lang="nl-NL" altLang="nl-NL" sz="2000" b="1" dirty="0">
                <a:solidFill>
                  <a:schemeClr val="bg1"/>
                </a:solidFill>
                <a:latin typeface="Comic Sans MS" panose="030F0702030302020204" pitchFamily="66" charset="0"/>
              </a:rPr>
              <a:t>,(1611). Welke is van Rembrandt en welke van zijn leermeester? Ga op zoek naar de meeste dramatiek! Die is van Rembrandt! (Beiden niet in het RM)</a:t>
            </a:r>
            <a:endParaRPr lang="nl-NL" altLang="nl-NL" sz="2000" dirty="0">
              <a:solidFill>
                <a:schemeClr val="bg1"/>
              </a:solidFill>
              <a:latin typeface="Comic Sans MS" panose="030F0702030302020204" pitchFamily="66" charset="0"/>
            </a:endParaRPr>
          </a:p>
          <a:p>
            <a:pPr>
              <a:spcBef>
                <a:spcPct val="0"/>
              </a:spcBef>
              <a:buFontTx/>
              <a:buNone/>
            </a:pPr>
            <a:endParaRPr lang="nl-NL" altLang="nl-NL" sz="1800" dirty="0">
              <a:solidFill>
                <a:schemeClr val="bg1"/>
              </a:solidFill>
              <a:latin typeface="Comic Sans MS" panose="030F0702030302020204" pitchFamily="66" charset="0"/>
            </a:endParaRPr>
          </a:p>
        </p:txBody>
      </p:sp>
      <p:pic>
        <p:nvPicPr>
          <p:cNvPr id="16388" name="Picture 5">
            <a:extLst>
              <a:ext uri="{FF2B5EF4-FFF2-40B4-BE49-F238E27FC236}">
                <a16:creationId xmlns:a16="http://schemas.microsoft.com/office/drawing/2014/main" id="{CE2414D2-7420-5622-1965-0689FE5161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9380" y="0"/>
            <a:ext cx="539462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7">
            <a:extLst>
              <a:ext uri="{FF2B5EF4-FFF2-40B4-BE49-F238E27FC236}">
                <a16:creationId xmlns:a16="http://schemas.microsoft.com/office/drawing/2014/main" id="{6B719151-4536-799B-8976-82A22E90C695}"/>
              </a:ext>
            </a:extLst>
          </p:cNvPr>
          <p:cNvSpPr>
            <a:spLocks noChangeArrowheads="1"/>
          </p:cNvSpPr>
          <p:nvPr/>
        </p:nvSpPr>
        <p:spPr bwMode="auto">
          <a:xfrm>
            <a:off x="0"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bg1"/>
                </a:solidFill>
                <a:latin typeface="Comic Sans MS" panose="030F0702030302020204" pitchFamily="66" charset="0"/>
              </a:defRPr>
            </a:lvl1pPr>
            <a:lvl2pPr marL="742950" indent="-285750">
              <a:defRPr>
                <a:solidFill>
                  <a:schemeClr val="bg1"/>
                </a:solidFill>
                <a:latin typeface="Comic Sans MS" panose="030F0702030302020204" pitchFamily="66" charset="0"/>
              </a:defRPr>
            </a:lvl2pPr>
            <a:lvl3pPr marL="1143000" indent="-228600">
              <a:defRPr>
                <a:solidFill>
                  <a:schemeClr val="bg1"/>
                </a:solidFill>
                <a:latin typeface="Comic Sans MS" panose="030F0702030302020204" pitchFamily="66" charset="0"/>
              </a:defRPr>
            </a:lvl3pPr>
            <a:lvl4pPr marL="1600200" indent="-228600">
              <a:defRPr>
                <a:solidFill>
                  <a:schemeClr val="bg1"/>
                </a:solidFill>
                <a:latin typeface="Comic Sans MS" panose="030F0702030302020204" pitchFamily="66" charset="0"/>
              </a:defRPr>
            </a:lvl4pPr>
            <a:lvl5pPr marL="2057400" indent="-228600">
              <a:defRPr>
                <a:solidFill>
                  <a:schemeClr val="bg1"/>
                </a:solidFill>
                <a:latin typeface="Comic Sans MS" panose="030F0702030302020204" pitchFamily="66" charset="0"/>
              </a:defRPr>
            </a:lvl5pPr>
            <a:lvl6pPr marL="2514600" indent="-228600" eaLnBrk="0" fontAlgn="base" hangingPunct="0">
              <a:spcBef>
                <a:spcPct val="0"/>
              </a:spcBef>
              <a:spcAft>
                <a:spcPct val="0"/>
              </a:spcAft>
              <a:defRPr>
                <a:solidFill>
                  <a:schemeClr val="bg1"/>
                </a:solidFill>
                <a:latin typeface="Comic Sans MS" panose="030F0702030302020204" pitchFamily="66" charset="0"/>
              </a:defRPr>
            </a:lvl6pPr>
            <a:lvl7pPr marL="2971800" indent="-228600" eaLnBrk="0" fontAlgn="base" hangingPunct="0">
              <a:spcBef>
                <a:spcPct val="0"/>
              </a:spcBef>
              <a:spcAft>
                <a:spcPct val="0"/>
              </a:spcAft>
              <a:defRPr>
                <a:solidFill>
                  <a:schemeClr val="bg1"/>
                </a:solidFill>
                <a:latin typeface="Comic Sans MS" panose="030F0702030302020204" pitchFamily="66" charset="0"/>
              </a:defRPr>
            </a:lvl7pPr>
            <a:lvl8pPr marL="3429000" indent="-228600" eaLnBrk="0" fontAlgn="base" hangingPunct="0">
              <a:spcBef>
                <a:spcPct val="0"/>
              </a:spcBef>
              <a:spcAft>
                <a:spcPct val="0"/>
              </a:spcAft>
              <a:defRPr>
                <a:solidFill>
                  <a:schemeClr val="bg1"/>
                </a:solidFill>
                <a:latin typeface="Comic Sans MS" panose="030F0702030302020204" pitchFamily="66" charset="0"/>
              </a:defRPr>
            </a:lvl8pPr>
            <a:lvl9pPr marL="3886200" indent="-228600" eaLnBrk="0" fontAlgn="base" hangingPunct="0">
              <a:spcBef>
                <a:spcPct val="0"/>
              </a:spcBef>
              <a:spcAft>
                <a:spcPct val="0"/>
              </a:spcAft>
              <a:defRPr>
                <a:solidFill>
                  <a:schemeClr val="bg1"/>
                </a:solidFill>
                <a:latin typeface="Comic Sans MS" panose="030F0702030302020204" pitchFamily="66" charset="0"/>
              </a:defRPr>
            </a:lvl9pPr>
          </a:lstStyle>
          <a:p>
            <a:endParaRPr lang="nl-NL" altLang="nl-NL"/>
          </a:p>
        </p:txBody>
      </p:sp>
      <p:sp>
        <p:nvSpPr>
          <p:cNvPr id="16390" name="Rectangle 8">
            <a:extLst>
              <a:ext uri="{FF2B5EF4-FFF2-40B4-BE49-F238E27FC236}">
                <a16:creationId xmlns:a16="http://schemas.microsoft.com/office/drawing/2014/main" id="{90D269D4-AA14-DB78-EA66-3958E317D894}"/>
              </a:ext>
            </a:extLst>
          </p:cNvPr>
          <p:cNvSpPr>
            <a:spLocks noChangeArrowheads="1"/>
          </p:cNvSpPr>
          <p:nvPr/>
        </p:nvSpPr>
        <p:spPr bwMode="auto">
          <a:xfrm>
            <a:off x="4454525" y="3271838"/>
            <a:ext cx="2333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bg1"/>
                </a:solidFill>
                <a:latin typeface="Comic Sans MS" panose="030F0702030302020204" pitchFamily="66" charset="0"/>
              </a:defRPr>
            </a:lvl1pPr>
            <a:lvl2pPr marL="742950" indent="-285750">
              <a:defRPr>
                <a:solidFill>
                  <a:schemeClr val="bg1"/>
                </a:solidFill>
                <a:latin typeface="Comic Sans MS" panose="030F0702030302020204" pitchFamily="66" charset="0"/>
              </a:defRPr>
            </a:lvl2pPr>
            <a:lvl3pPr marL="1143000" indent="-228600">
              <a:defRPr>
                <a:solidFill>
                  <a:schemeClr val="bg1"/>
                </a:solidFill>
                <a:latin typeface="Comic Sans MS" panose="030F0702030302020204" pitchFamily="66" charset="0"/>
              </a:defRPr>
            </a:lvl3pPr>
            <a:lvl4pPr marL="1600200" indent="-228600">
              <a:defRPr>
                <a:solidFill>
                  <a:schemeClr val="bg1"/>
                </a:solidFill>
                <a:latin typeface="Comic Sans MS" panose="030F0702030302020204" pitchFamily="66" charset="0"/>
              </a:defRPr>
            </a:lvl4pPr>
            <a:lvl5pPr marL="2057400" indent="-228600">
              <a:defRPr>
                <a:solidFill>
                  <a:schemeClr val="bg1"/>
                </a:solidFill>
                <a:latin typeface="Comic Sans MS" panose="030F0702030302020204" pitchFamily="66" charset="0"/>
              </a:defRPr>
            </a:lvl5pPr>
            <a:lvl6pPr marL="2514600" indent="-228600" eaLnBrk="0" fontAlgn="base" hangingPunct="0">
              <a:spcBef>
                <a:spcPct val="0"/>
              </a:spcBef>
              <a:spcAft>
                <a:spcPct val="0"/>
              </a:spcAft>
              <a:defRPr>
                <a:solidFill>
                  <a:schemeClr val="bg1"/>
                </a:solidFill>
                <a:latin typeface="Comic Sans MS" panose="030F0702030302020204" pitchFamily="66" charset="0"/>
              </a:defRPr>
            </a:lvl6pPr>
            <a:lvl7pPr marL="2971800" indent="-228600" eaLnBrk="0" fontAlgn="base" hangingPunct="0">
              <a:spcBef>
                <a:spcPct val="0"/>
              </a:spcBef>
              <a:spcAft>
                <a:spcPct val="0"/>
              </a:spcAft>
              <a:defRPr>
                <a:solidFill>
                  <a:schemeClr val="bg1"/>
                </a:solidFill>
                <a:latin typeface="Comic Sans MS" panose="030F0702030302020204" pitchFamily="66" charset="0"/>
              </a:defRPr>
            </a:lvl7pPr>
            <a:lvl8pPr marL="3429000" indent="-228600" eaLnBrk="0" fontAlgn="base" hangingPunct="0">
              <a:spcBef>
                <a:spcPct val="0"/>
              </a:spcBef>
              <a:spcAft>
                <a:spcPct val="0"/>
              </a:spcAft>
              <a:defRPr>
                <a:solidFill>
                  <a:schemeClr val="bg1"/>
                </a:solidFill>
                <a:latin typeface="Comic Sans MS" panose="030F0702030302020204" pitchFamily="66" charset="0"/>
              </a:defRPr>
            </a:lvl8pPr>
            <a:lvl9pPr marL="3886200" indent="-228600" eaLnBrk="0" fontAlgn="base" hangingPunct="0">
              <a:spcBef>
                <a:spcPct val="0"/>
              </a:spcBef>
              <a:spcAft>
                <a:spcPct val="0"/>
              </a:spcAft>
              <a:defRPr>
                <a:solidFill>
                  <a:schemeClr val="bg1"/>
                </a:solidFill>
                <a:latin typeface="Comic Sans MS" panose="030F0702030302020204" pitchFamily="66" charset="0"/>
              </a:defRPr>
            </a:lvl9pPr>
          </a:lstStyle>
          <a:p>
            <a:pPr algn="ctr"/>
            <a:r>
              <a:rPr lang="nl-NL" altLang="nl-NL" sz="1400">
                <a:latin typeface="Arial" panose="020B0604020202020204" pitchFamily="34" charset="0"/>
                <a:ea typeface="Times New Roman" panose="02020603050405020304" pitchFamily="18" charset="0"/>
                <a:cs typeface="Arial" panose="020B0604020202020204" pitchFamily="34" charset="0"/>
              </a:rPr>
              <a:t> </a:t>
            </a:r>
            <a:endParaRPr lang="nl-NL" altLang="nl-NL">
              <a:ea typeface="Times New Roman" panose="02020603050405020304" pitchFamily="18" charset="0"/>
              <a:cs typeface="Arial" panose="020B0604020202020204" pitchFamily="34" charset="0"/>
            </a:endParaRPr>
          </a:p>
        </p:txBody>
      </p:sp>
      <p:pic>
        <p:nvPicPr>
          <p:cNvPr id="3" name="Afbeelding 2" descr="Afbeelding met tekst, boek, binnen, verschillende&#10;&#10;Automatisch gegenereerde beschrijving">
            <a:extLst>
              <a:ext uri="{FF2B5EF4-FFF2-40B4-BE49-F238E27FC236}">
                <a16:creationId xmlns:a16="http://schemas.microsoft.com/office/drawing/2014/main" id="{1499EF5A-CE55-7D0E-7F97-0F701973E8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 y="0"/>
            <a:ext cx="3657600" cy="5010912"/>
          </a:xfrm>
          <a:prstGeom prst="rect">
            <a:avLst/>
          </a:prstGeom>
        </p:spPr>
      </p:pic>
      <p:sp>
        <p:nvSpPr>
          <p:cNvPr id="2" name="Tekstvak 1">
            <a:extLst>
              <a:ext uri="{FF2B5EF4-FFF2-40B4-BE49-F238E27FC236}">
                <a16:creationId xmlns:a16="http://schemas.microsoft.com/office/drawing/2014/main" id="{6D95B9B6-8A42-322C-8F95-422F4376EAEB}"/>
              </a:ext>
            </a:extLst>
          </p:cNvPr>
          <p:cNvSpPr txBox="1"/>
          <p:nvPr/>
        </p:nvSpPr>
        <p:spPr>
          <a:xfrm>
            <a:off x="-4284" y="43934"/>
            <a:ext cx="533400" cy="369332"/>
          </a:xfrm>
          <a:prstGeom prst="rect">
            <a:avLst/>
          </a:prstGeom>
          <a:noFill/>
        </p:spPr>
        <p:txBody>
          <a:bodyPr wrap="square" rtlCol="0">
            <a:spAutoFit/>
          </a:bodyPr>
          <a:lstStyle/>
          <a:p>
            <a:r>
              <a:rPr lang="nl-NL" dirty="0"/>
              <a:t>2)</a:t>
            </a:r>
          </a:p>
        </p:txBody>
      </p:sp>
    </p:spTree>
  </p:cSld>
  <p:clrMapOvr>
    <a:masterClrMapping/>
  </p:clrMapOvr>
  <p:transition spd="slow">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a:extLst>
              <a:ext uri="{FF2B5EF4-FFF2-40B4-BE49-F238E27FC236}">
                <a16:creationId xmlns:a16="http://schemas.microsoft.com/office/drawing/2014/main" id="{5B9CAF39-8197-F68C-A088-144EF46F29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5">
            <a:extLst>
              <a:ext uri="{FF2B5EF4-FFF2-40B4-BE49-F238E27FC236}">
                <a16:creationId xmlns:a16="http://schemas.microsoft.com/office/drawing/2014/main" id="{0DBAFB2D-1034-67FD-9D79-7F390093F604}"/>
              </a:ext>
            </a:extLst>
          </p:cNvPr>
          <p:cNvSpPr txBox="1">
            <a:spLocks noChangeArrowheads="1"/>
          </p:cNvSpPr>
          <p:nvPr/>
        </p:nvSpPr>
        <p:spPr bwMode="auto">
          <a:xfrm>
            <a:off x="0" y="0"/>
            <a:ext cx="8305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bg1"/>
                </a:solidFill>
                <a:latin typeface="Comic Sans MS" panose="030F0702030302020204" pitchFamily="66" charset="0"/>
              </a:defRPr>
            </a:lvl1pPr>
            <a:lvl2pPr marL="742950" indent="-285750">
              <a:defRPr>
                <a:solidFill>
                  <a:schemeClr val="bg1"/>
                </a:solidFill>
                <a:latin typeface="Comic Sans MS" panose="030F0702030302020204" pitchFamily="66" charset="0"/>
              </a:defRPr>
            </a:lvl2pPr>
            <a:lvl3pPr marL="1143000" indent="-228600">
              <a:defRPr>
                <a:solidFill>
                  <a:schemeClr val="bg1"/>
                </a:solidFill>
                <a:latin typeface="Comic Sans MS" panose="030F0702030302020204" pitchFamily="66" charset="0"/>
              </a:defRPr>
            </a:lvl3pPr>
            <a:lvl4pPr marL="1600200" indent="-228600">
              <a:defRPr>
                <a:solidFill>
                  <a:schemeClr val="bg1"/>
                </a:solidFill>
                <a:latin typeface="Comic Sans MS" panose="030F0702030302020204" pitchFamily="66" charset="0"/>
              </a:defRPr>
            </a:lvl4pPr>
            <a:lvl5pPr marL="2057400" indent="-228600">
              <a:defRPr>
                <a:solidFill>
                  <a:schemeClr val="bg1"/>
                </a:solidFill>
                <a:latin typeface="Comic Sans MS" panose="030F0702030302020204" pitchFamily="66" charset="0"/>
              </a:defRPr>
            </a:lvl5pPr>
            <a:lvl6pPr marL="2514600" indent="-228600" eaLnBrk="0" fontAlgn="base" hangingPunct="0">
              <a:spcBef>
                <a:spcPct val="0"/>
              </a:spcBef>
              <a:spcAft>
                <a:spcPct val="0"/>
              </a:spcAft>
              <a:defRPr>
                <a:solidFill>
                  <a:schemeClr val="bg1"/>
                </a:solidFill>
                <a:latin typeface="Comic Sans MS" panose="030F0702030302020204" pitchFamily="66" charset="0"/>
              </a:defRPr>
            </a:lvl6pPr>
            <a:lvl7pPr marL="2971800" indent="-228600" eaLnBrk="0" fontAlgn="base" hangingPunct="0">
              <a:spcBef>
                <a:spcPct val="0"/>
              </a:spcBef>
              <a:spcAft>
                <a:spcPct val="0"/>
              </a:spcAft>
              <a:defRPr>
                <a:solidFill>
                  <a:schemeClr val="bg1"/>
                </a:solidFill>
                <a:latin typeface="Comic Sans MS" panose="030F0702030302020204" pitchFamily="66" charset="0"/>
              </a:defRPr>
            </a:lvl7pPr>
            <a:lvl8pPr marL="3429000" indent="-228600" eaLnBrk="0" fontAlgn="base" hangingPunct="0">
              <a:spcBef>
                <a:spcPct val="0"/>
              </a:spcBef>
              <a:spcAft>
                <a:spcPct val="0"/>
              </a:spcAft>
              <a:defRPr>
                <a:solidFill>
                  <a:schemeClr val="bg1"/>
                </a:solidFill>
                <a:latin typeface="Comic Sans MS" panose="030F0702030302020204" pitchFamily="66" charset="0"/>
              </a:defRPr>
            </a:lvl8pPr>
            <a:lvl9pPr marL="3886200" indent="-228600" eaLnBrk="0" fontAlgn="base" hangingPunct="0">
              <a:spcBef>
                <a:spcPct val="0"/>
              </a:spcBef>
              <a:spcAft>
                <a:spcPct val="0"/>
              </a:spcAft>
              <a:defRPr>
                <a:solidFill>
                  <a:schemeClr val="bg1"/>
                </a:solidFill>
                <a:latin typeface="Comic Sans MS" panose="030F0702030302020204" pitchFamily="66" charset="0"/>
              </a:defRPr>
            </a:lvl9pPr>
          </a:lstStyle>
          <a:p>
            <a:pPr>
              <a:spcBef>
                <a:spcPct val="50000"/>
              </a:spcBef>
            </a:pPr>
            <a:r>
              <a:rPr lang="nl-NL" altLang="nl-NL" b="1" dirty="0"/>
              <a:t>3)  “De blindmaking van Simson” (1636, R. was 30 jaar)  Niet in RM.</a:t>
            </a:r>
          </a:p>
        </p:txBody>
      </p:sp>
      <p:pic>
        <p:nvPicPr>
          <p:cNvPr id="17412" name="Picture 2" descr="01_Barok_Schilderkunst_02_Caravaggio_01">
            <a:extLst>
              <a:ext uri="{FF2B5EF4-FFF2-40B4-BE49-F238E27FC236}">
                <a16:creationId xmlns:a16="http://schemas.microsoft.com/office/drawing/2014/main" id="{0001052D-C4D1-B0EE-CDA0-90CD1F82C2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6319838"/>
            <a:ext cx="7620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6" descr="01_17eEeuw_Rembrandt_Hannah">
            <a:extLst>
              <a:ext uri="{FF2B5EF4-FFF2-40B4-BE49-F238E27FC236}">
                <a16:creationId xmlns:a16="http://schemas.microsoft.com/office/drawing/2014/main" id="{89406E51-2382-175F-4DC8-95BAC72CF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7913" y="33042"/>
            <a:ext cx="55260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7">
            <a:extLst>
              <a:ext uri="{FF2B5EF4-FFF2-40B4-BE49-F238E27FC236}">
                <a16:creationId xmlns:a16="http://schemas.microsoft.com/office/drawing/2014/main" id="{7718756D-F555-CF57-1790-9698D5A05FD6}"/>
              </a:ext>
            </a:extLst>
          </p:cNvPr>
          <p:cNvSpPr txBox="1">
            <a:spLocks noChangeArrowheads="1"/>
          </p:cNvSpPr>
          <p:nvPr/>
        </p:nvSpPr>
        <p:spPr bwMode="auto">
          <a:xfrm>
            <a:off x="228600" y="33042"/>
            <a:ext cx="852864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nl-NL" altLang="nl-NL" sz="2000" b="1" dirty="0">
                <a:solidFill>
                  <a:schemeClr val="bg1"/>
                </a:solidFill>
                <a:latin typeface="Comic Sans MS" panose="030F0702030302020204" pitchFamily="66" charset="0"/>
              </a:rPr>
              <a:t>4)  </a:t>
            </a:r>
            <a:r>
              <a:rPr lang="nl-NL" altLang="nl-NL" sz="2000" b="1" dirty="0" err="1">
                <a:solidFill>
                  <a:schemeClr val="bg1"/>
                </a:solidFill>
                <a:latin typeface="Comic Sans MS" panose="030F0702030302020204" pitchFamily="66" charset="0"/>
              </a:rPr>
              <a:t>Rembradt</a:t>
            </a:r>
            <a:r>
              <a:rPr lang="nl-NL" altLang="nl-NL" sz="2000" b="1" dirty="0">
                <a:solidFill>
                  <a:schemeClr val="bg1"/>
                </a:solidFill>
                <a:latin typeface="Comic Sans MS" panose="030F0702030302020204" pitchFamily="66" charset="0"/>
              </a:rPr>
              <a:t>, “Lezende Oude Vrouw” of: De profetes Hannah,</a:t>
            </a:r>
          </a:p>
          <a:p>
            <a:pPr>
              <a:spcBef>
                <a:spcPct val="0"/>
              </a:spcBef>
              <a:buFontTx/>
              <a:buNone/>
            </a:pPr>
            <a:r>
              <a:rPr lang="nl-NL" altLang="nl-NL" sz="2000" b="1" dirty="0">
                <a:solidFill>
                  <a:schemeClr val="bg1"/>
                </a:solidFill>
                <a:latin typeface="Comic Sans MS" panose="030F0702030302020204" pitchFamily="66" charset="0"/>
              </a:rPr>
              <a:t>    Waarschijnlijk Rembrandts moeder (1631 dus hij was 25 jaar!)</a:t>
            </a:r>
          </a:p>
        </p:txBody>
      </p:sp>
    </p:spTree>
  </p:cSld>
  <p:clrMapOvr>
    <a:masterClrMapping/>
  </p:clrMapOvr>
  <p:transition spd="slow">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02_Rembrandt_JeremiasTreurend">
            <a:extLst>
              <a:ext uri="{FF2B5EF4-FFF2-40B4-BE49-F238E27FC236}">
                <a16:creationId xmlns:a16="http://schemas.microsoft.com/office/drawing/2014/main" id="{FEF0CFD6-41AC-A9BA-0180-9971940C49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0"/>
            <a:ext cx="5365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3">
            <a:extLst>
              <a:ext uri="{FF2B5EF4-FFF2-40B4-BE49-F238E27FC236}">
                <a16:creationId xmlns:a16="http://schemas.microsoft.com/office/drawing/2014/main" id="{F68178C4-C04C-0AD1-76D1-2915E99330F0}"/>
              </a:ext>
            </a:extLst>
          </p:cNvPr>
          <p:cNvSpPr txBox="1">
            <a:spLocks noChangeArrowheads="1"/>
          </p:cNvSpPr>
          <p:nvPr/>
        </p:nvSpPr>
        <p:spPr bwMode="auto">
          <a:xfrm>
            <a:off x="0" y="4036755"/>
            <a:ext cx="3597275"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nl-NL" altLang="nl-NL" sz="2000" b="1" dirty="0">
                <a:solidFill>
                  <a:schemeClr val="bg1"/>
                </a:solidFill>
                <a:latin typeface="Comic Sans MS" panose="030F0702030302020204" pitchFamily="66" charset="0"/>
              </a:rPr>
              <a:t>“De profeet </a:t>
            </a:r>
            <a:r>
              <a:rPr lang="nl-NL" altLang="nl-NL" sz="2000" b="1" dirty="0" err="1">
                <a:solidFill>
                  <a:schemeClr val="bg1"/>
                </a:solidFill>
                <a:latin typeface="Comic Sans MS" panose="030F0702030302020204" pitchFamily="66" charset="0"/>
              </a:rPr>
              <a:t>Jeremiah</a:t>
            </a:r>
            <a:r>
              <a:rPr lang="nl-NL" altLang="nl-NL" sz="2000" b="1" dirty="0">
                <a:solidFill>
                  <a:schemeClr val="bg1"/>
                </a:solidFill>
                <a:latin typeface="Comic Sans MS" panose="030F0702030302020204" pitchFamily="66" charset="0"/>
              </a:rPr>
              <a:t>,</a:t>
            </a:r>
          </a:p>
          <a:p>
            <a:pPr>
              <a:spcBef>
                <a:spcPct val="0"/>
              </a:spcBef>
              <a:buFontTx/>
              <a:buNone/>
            </a:pPr>
            <a:r>
              <a:rPr lang="nl-NL" altLang="nl-NL" sz="2000" b="1" dirty="0">
                <a:solidFill>
                  <a:schemeClr val="bg1"/>
                </a:solidFill>
                <a:latin typeface="Comic Sans MS" panose="030F0702030302020204" pitchFamily="66" charset="0"/>
              </a:rPr>
              <a:t>treurend over de ondergang van Jeruzalem”</a:t>
            </a:r>
          </a:p>
          <a:p>
            <a:pPr>
              <a:spcBef>
                <a:spcPct val="0"/>
              </a:spcBef>
              <a:buFontTx/>
              <a:buNone/>
            </a:pPr>
            <a:r>
              <a:rPr lang="nl-NL" altLang="nl-NL" sz="2000" b="1" dirty="0">
                <a:solidFill>
                  <a:schemeClr val="bg1"/>
                </a:solidFill>
                <a:latin typeface="Comic Sans MS" panose="030F0702030302020204" pitchFamily="66" charset="0"/>
              </a:rPr>
              <a:t>(Uit 1630, dus Rembrandt is 24 jaar oud)</a:t>
            </a:r>
          </a:p>
        </p:txBody>
      </p:sp>
      <p:pic>
        <p:nvPicPr>
          <p:cNvPr id="19460" name="Picture 6" descr="01_17eEeuw_Rembrandt_Hannah">
            <a:extLst>
              <a:ext uri="{FF2B5EF4-FFF2-40B4-BE49-F238E27FC236}">
                <a16:creationId xmlns:a16="http://schemas.microsoft.com/office/drawing/2014/main" id="{A0630ECE-5508-8206-F271-2A33ADDD46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375" y="6324600"/>
            <a:ext cx="4286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a:extLst>
              <a:ext uri="{FF2B5EF4-FFF2-40B4-BE49-F238E27FC236}">
                <a16:creationId xmlns:a16="http://schemas.microsoft.com/office/drawing/2014/main" id="{D7F70697-E9AA-33E5-09FE-3D08F156818E}"/>
              </a:ext>
            </a:extLst>
          </p:cNvPr>
          <p:cNvSpPr txBox="1"/>
          <p:nvPr/>
        </p:nvSpPr>
        <p:spPr>
          <a:xfrm>
            <a:off x="44450" y="152400"/>
            <a:ext cx="762000" cy="381000"/>
          </a:xfrm>
          <a:prstGeom prst="rect">
            <a:avLst/>
          </a:prstGeom>
          <a:noFill/>
        </p:spPr>
        <p:txBody>
          <a:bodyPr wrap="square" rtlCol="0">
            <a:spAutoFit/>
          </a:bodyPr>
          <a:lstStyle/>
          <a:p>
            <a:r>
              <a:rPr lang="nl-NL" dirty="0"/>
              <a:t>5)</a:t>
            </a:r>
          </a:p>
        </p:txBody>
      </p:sp>
    </p:spTree>
  </p:cSld>
  <p:clrMapOvr>
    <a:masterClrMapping/>
  </p:clrMapOvr>
  <p:transition spd="slow">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C00F07F-E5B5-5DF9-0586-00C396D7E0DD}"/>
              </a:ext>
            </a:extLst>
          </p:cNvPr>
          <p:cNvSpPr txBox="1"/>
          <p:nvPr/>
        </p:nvSpPr>
        <p:spPr>
          <a:xfrm>
            <a:off x="876300" y="1371600"/>
            <a:ext cx="7391400" cy="830997"/>
          </a:xfrm>
          <a:prstGeom prst="rect">
            <a:avLst/>
          </a:prstGeom>
          <a:noFill/>
        </p:spPr>
        <p:txBody>
          <a:bodyPr wrap="square" rtlCol="0">
            <a:spAutoFit/>
          </a:bodyPr>
          <a:lstStyle/>
          <a:p>
            <a:r>
              <a:rPr lang="nl-NL" sz="4800" dirty="0" err="1"/>
              <a:t>Rembrandt’s</a:t>
            </a:r>
            <a:r>
              <a:rPr lang="nl-NL" sz="4800" dirty="0"/>
              <a:t> Portretten</a:t>
            </a:r>
          </a:p>
        </p:txBody>
      </p:sp>
    </p:spTree>
    <p:extLst>
      <p:ext uri="{BB962C8B-B14F-4D97-AF65-F5344CB8AC3E}">
        <p14:creationId xmlns:p14="http://schemas.microsoft.com/office/powerpoint/2010/main" val="1002983563"/>
      </p:ext>
    </p:extLst>
  </p:cSld>
  <p:clrMapOvr>
    <a:masterClrMapping/>
  </p:clrMapOvr>
  <p:transition spd="slow">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1">
            <a:extLst>
              <a:ext uri="{FF2B5EF4-FFF2-40B4-BE49-F238E27FC236}">
                <a16:creationId xmlns:a16="http://schemas.microsoft.com/office/drawing/2014/main" id="{4150E730-7057-755E-D49F-ABAE3A2125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117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13">
            <a:extLst>
              <a:ext uri="{FF2B5EF4-FFF2-40B4-BE49-F238E27FC236}">
                <a16:creationId xmlns:a16="http://schemas.microsoft.com/office/drawing/2014/main" id="{DADAC16F-6F8A-205E-B86F-00A59F499A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675" y="0"/>
            <a:ext cx="46323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 Box 14">
            <a:extLst>
              <a:ext uri="{FF2B5EF4-FFF2-40B4-BE49-F238E27FC236}">
                <a16:creationId xmlns:a16="http://schemas.microsoft.com/office/drawing/2014/main" id="{ED26B89F-F707-970F-BF78-E2B7734DFF7D}"/>
              </a:ext>
            </a:extLst>
          </p:cNvPr>
          <p:cNvSpPr txBox="1">
            <a:spLocks noChangeArrowheads="1"/>
          </p:cNvSpPr>
          <p:nvPr/>
        </p:nvSpPr>
        <p:spPr bwMode="auto">
          <a:xfrm>
            <a:off x="0" y="6078538"/>
            <a:ext cx="82296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bg1"/>
                </a:solidFill>
                <a:latin typeface="Comic Sans MS" panose="030F0702030302020204" pitchFamily="66" charset="0"/>
              </a:defRPr>
            </a:lvl1pPr>
            <a:lvl2pPr marL="742950" indent="-285750">
              <a:defRPr>
                <a:solidFill>
                  <a:schemeClr val="bg1"/>
                </a:solidFill>
                <a:latin typeface="Comic Sans MS" panose="030F0702030302020204" pitchFamily="66" charset="0"/>
              </a:defRPr>
            </a:lvl2pPr>
            <a:lvl3pPr marL="1143000" indent="-228600">
              <a:defRPr>
                <a:solidFill>
                  <a:schemeClr val="bg1"/>
                </a:solidFill>
                <a:latin typeface="Comic Sans MS" panose="030F0702030302020204" pitchFamily="66" charset="0"/>
              </a:defRPr>
            </a:lvl3pPr>
            <a:lvl4pPr marL="1600200" indent="-228600">
              <a:defRPr>
                <a:solidFill>
                  <a:schemeClr val="bg1"/>
                </a:solidFill>
                <a:latin typeface="Comic Sans MS" panose="030F0702030302020204" pitchFamily="66" charset="0"/>
              </a:defRPr>
            </a:lvl4pPr>
            <a:lvl5pPr marL="2057400" indent="-228600">
              <a:defRPr>
                <a:solidFill>
                  <a:schemeClr val="bg1"/>
                </a:solidFill>
                <a:latin typeface="Comic Sans MS" panose="030F0702030302020204" pitchFamily="66" charset="0"/>
              </a:defRPr>
            </a:lvl5pPr>
            <a:lvl6pPr marL="2514600" indent="-228600" eaLnBrk="0" fontAlgn="base" hangingPunct="0">
              <a:spcBef>
                <a:spcPct val="0"/>
              </a:spcBef>
              <a:spcAft>
                <a:spcPct val="0"/>
              </a:spcAft>
              <a:defRPr>
                <a:solidFill>
                  <a:schemeClr val="bg1"/>
                </a:solidFill>
                <a:latin typeface="Comic Sans MS" panose="030F0702030302020204" pitchFamily="66" charset="0"/>
              </a:defRPr>
            </a:lvl6pPr>
            <a:lvl7pPr marL="2971800" indent="-228600" eaLnBrk="0" fontAlgn="base" hangingPunct="0">
              <a:spcBef>
                <a:spcPct val="0"/>
              </a:spcBef>
              <a:spcAft>
                <a:spcPct val="0"/>
              </a:spcAft>
              <a:defRPr>
                <a:solidFill>
                  <a:schemeClr val="bg1"/>
                </a:solidFill>
                <a:latin typeface="Comic Sans MS" panose="030F0702030302020204" pitchFamily="66" charset="0"/>
              </a:defRPr>
            </a:lvl7pPr>
            <a:lvl8pPr marL="3429000" indent="-228600" eaLnBrk="0" fontAlgn="base" hangingPunct="0">
              <a:spcBef>
                <a:spcPct val="0"/>
              </a:spcBef>
              <a:spcAft>
                <a:spcPct val="0"/>
              </a:spcAft>
              <a:defRPr>
                <a:solidFill>
                  <a:schemeClr val="bg1"/>
                </a:solidFill>
                <a:latin typeface="Comic Sans MS" panose="030F0702030302020204" pitchFamily="66" charset="0"/>
              </a:defRPr>
            </a:lvl8pPr>
            <a:lvl9pPr marL="3886200" indent="-228600" eaLnBrk="0" fontAlgn="base" hangingPunct="0">
              <a:spcBef>
                <a:spcPct val="0"/>
              </a:spcBef>
              <a:spcAft>
                <a:spcPct val="0"/>
              </a:spcAft>
              <a:defRPr>
                <a:solidFill>
                  <a:schemeClr val="bg1"/>
                </a:solidFill>
                <a:latin typeface="Comic Sans MS" panose="030F0702030302020204" pitchFamily="66" charset="0"/>
              </a:defRPr>
            </a:lvl9pPr>
          </a:lstStyle>
          <a:p>
            <a:pPr>
              <a:spcBef>
                <a:spcPct val="50000"/>
              </a:spcBef>
            </a:pPr>
            <a:r>
              <a:rPr lang="nl-NL" altLang="nl-NL" b="1" dirty="0" err="1"/>
              <a:t>Left</a:t>
            </a:r>
            <a:r>
              <a:rPr lang="nl-NL" altLang="nl-NL" b="1" dirty="0"/>
              <a:t> pastor </a:t>
            </a:r>
            <a:r>
              <a:rPr lang="nl-NL" altLang="nl-NL" b="1" dirty="0" err="1"/>
              <a:t>Uitenboogaert</a:t>
            </a:r>
            <a:r>
              <a:rPr lang="nl-NL" altLang="nl-NL" b="1" dirty="0"/>
              <a:t>, (1633, R. = 27 </a:t>
            </a:r>
            <a:r>
              <a:rPr lang="nl-NL" altLang="nl-NL" b="1" dirty="0" err="1"/>
              <a:t>years</a:t>
            </a:r>
            <a:r>
              <a:rPr lang="nl-NL" altLang="nl-NL" b="1" dirty="0"/>
              <a:t> </a:t>
            </a:r>
            <a:r>
              <a:rPr lang="nl-NL" altLang="nl-NL" b="1" dirty="0" err="1"/>
              <a:t>old</a:t>
            </a:r>
            <a:r>
              <a:rPr lang="nl-NL" altLang="nl-NL" b="1" dirty="0"/>
              <a:t>)</a:t>
            </a:r>
          </a:p>
          <a:p>
            <a:pPr>
              <a:spcBef>
                <a:spcPct val="50000"/>
              </a:spcBef>
            </a:pPr>
            <a:r>
              <a:rPr lang="nl-NL" altLang="nl-NL" b="1" dirty="0"/>
              <a:t>Right: </a:t>
            </a:r>
            <a:r>
              <a:rPr lang="nl-NL" altLang="nl-NL" b="1" dirty="0" err="1"/>
              <a:t>Portrait</a:t>
            </a:r>
            <a:r>
              <a:rPr lang="nl-NL" altLang="nl-NL" b="1" dirty="0"/>
              <a:t> of a </a:t>
            </a:r>
            <a:r>
              <a:rPr lang="nl-NL" altLang="nl-NL" b="1" dirty="0" err="1"/>
              <a:t>woman</a:t>
            </a:r>
            <a:r>
              <a:rPr lang="nl-NL" altLang="nl-NL" b="1" dirty="0"/>
              <a:t>, (1639, R. = 33 </a:t>
            </a:r>
            <a:r>
              <a:rPr lang="nl-NL" altLang="nl-NL" b="1" dirty="0" err="1"/>
              <a:t>years</a:t>
            </a:r>
            <a:r>
              <a:rPr lang="nl-NL" altLang="nl-NL" b="1" dirty="0"/>
              <a:t> </a:t>
            </a:r>
            <a:r>
              <a:rPr lang="nl-NL" altLang="nl-NL" b="1" dirty="0" err="1"/>
              <a:t>old</a:t>
            </a:r>
            <a:r>
              <a:rPr lang="nl-NL" altLang="nl-NL" b="1" dirty="0"/>
              <a:t> </a:t>
            </a:r>
          </a:p>
        </p:txBody>
      </p:sp>
      <p:pic>
        <p:nvPicPr>
          <p:cNvPr id="24581" name="Picture 4" descr="08_Rembrandt_PredikantSylvius">
            <a:extLst>
              <a:ext uri="{FF2B5EF4-FFF2-40B4-BE49-F238E27FC236}">
                <a16:creationId xmlns:a16="http://schemas.microsoft.com/office/drawing/2014/main" id="{B6578A51-032E-9146-5502-E4CC6E3155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7600" y="6248400"/>
            <a:ext cx="406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a:extLst>
              <a:ext uri="{FF2B5EF4-FFF2-40B4-BE49-F238E27FC236}">
                <a16:creationId xmlns:a16="http://schemas.microsoft.com/office/drawing/2014/main" id="{497115FD-99E5-EA02-256A-D1F579B6672D}"/>
              </a:ext>
            </a:extLst>
          </p:cNvPr>
          <p:cNvSpPr txBox="1"/>
          <p:nvPr/>
        </p:nvSpPr>
        <p:spPr>
          <a:xfrm>
            <a:off x="152400" y="304800"/>
            <a:ext cx="838200" cy="369332"/>
          </a:xfrm>
          <a:prstGeom prst="rect">
            <a:avLst/>
          </a:prstGeom>
          <a:noFill/>
        </p:spPr>
        <p:txBody>
          <a:bodyPr wrap="square" rtlCol="0">
            <a:spAutoFit/>
          </a:bodyPr>
          <a:lstStyle/>
          <a:p>
            <a:r>
              <a:rPr lang="nl-NL" dirty="0"/>
              <a:t>6)</a:t>
            </a:r>
          </a:p>
        </p:txBody>
      </p:sp>
    </p:spTree>
  </p:cSld>
  <p:clrMapOvr>
    <a:masterClrMapping/>
  </p:clrMapOvr>
  <p:transition spd="slow">
    <p:zoom/>
  </p:transition>
</p:sld>
</file>

<file path=ppt/theme/theme1.xml><?xml version="1.0" encoding="utf-8"?>
<a:theme xmlns:a="http://schemas.openxmlformats.org/drawingml/2006/main" name="Standaardontwerp">
  <a:themeElements>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ardontwerp">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l-NL" altLang="nl-NL" sz="1800" b="0" i="0" u="none" strike="noStrike" cap="none" normalizeH="0" baseline="0" smtClean="0">
            <a:ln>
              <a:noFill/>
            </a:ln>
            <a:solidFill>
              <a:schemeClr val="bg1"/>
            </a:solidFill>
            <a:effectLst/>
            <a:latin typeface="Comic Sans MS" panose="030F0702030302020204"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l-NL" altLang="nl-NL" sz="1800" b="0" i="0" u="none" strike="noStrike" cap="none" normalizeH="0" baseline="0" smtClean="0">
            <a:ln>
              <a:noFill/>
            </a:ln>
            <a:solidFill>
              <a:schemeClr val="bg1"/>
            </a:solidFill>
            <a:effectLst/>
            <a:latin typeface="Comic Sans MS" panose="030F0702030302020204" pitchFamily="66" charset="0"/>
          </a:defRPr>
        </a:defPPr>
      </a:lstStyle>
    </a:lnDef>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2083</TotalTime>
  <Words>665</Words>
  <Application>Microsoft Office PowerPoint</Application>
  <PresentationFormat>Diavoorstelling (4:3)</PresentationFormat>
  <Paragraphs>97</Paragraphs>
  <Slides>34</Slides>
  <Notes>1</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34</vt:i4>
      </vt:variant>
    </vt:vector>
  </HeadingPairs>
  <TitlesOfParts>
    <vt:vector size="38" baseType="lpstr">
      <vt:lpstr>Arial</vt:lpstr>
      <vt:lpstr>Calibri</vt:lpstr>
      <vt:lpstr>Comic Sans MS</vt:lpstr>
      <vt:lpstr>Standaardontwerp</vt:lpstr>
      <vt:lpstr>  Rembrandt,  Het mysterie van licht en donker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SVS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Gersons</dc:creator>
  <cp:lastModifiedBy>Ruud Caddyfan</cp:lastModifiedBy>
  <cp:revision>193</cp:revision>
  <dcterms:created xsi:type="dcterms:W3CDTF">2006-05-30T18:01:08Z</dcterms:created>
  <dcterms:modified xsi:type="dcterms:W3CDTF">2022-12-27T08:50:25Z</dcterms:modified>
</cp:coreProperties>
</file>